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p:sldMasterIdLst>
    <p:sldMasterId id="2147483648" r:id="rId1"/>
  </p:sldMasterIdLst>
  <p:notesMasterIdLst>
    <p:notesMasterId r:id="rId39"/>
  </p:notesMasterIdLst>
  <p:sldIdLst>
    <p:sldId id="257" r:id="rId2"/>
    <p:sldId id="306" r:id="rId3"/>
    <p:sldId id="348" r:id="rId4"/>
    <p:sldId id="435" r:id="rId5"/>
    <p:sldId id="287" r:id="rId6"/>
    <p:sldId id="441" r:id="rId7"/>
    <p:sldId id="358" r:id="rId8"/>
    <p:sldId id="444" r:id="rId9"/>
    <p:sldId id="446" r:id="rId10"/>
    <p:sldId id="436" r:id="rId11"/>
    <p:sldId id="437" r:id="rId12"/>
    <p:sldId id="438" r:id="rId13"/>
    <p:sldId id="301" r:id="rId14"/>
    <p:sldId id="448" r:id="rId15"/>
    <p:sldId id="300" r:id="rId16"/>
    <p:sldId id="447" r:id="rId17"/>
    <p:sldId id="439" r:id="rId18"/>
    <p:sldId id="449" r:id="rId19"/>
    <p:sldId id="450" r:id="rId20"/>
    <p:sldId id="451" r:id="rId21"/>
    <p:sldId id="452" r:id="rId22"/>
    <p:sldId id="453" r:id="rId23"/>
    <p:sldId id="454" r:id="rId24"/>
    <p:sldId id="440" r:id="rId25"/>
    <p:sldId id="299" r:id="rId26"/>
    <p:sldId id="359" r:id="rId27"/>
    <p:sldId id="307" r:id="rId28"/>
    <p:sldId id="455" r:id="rId29"/>
    <p:sldId id="456" r:id="rId30"/>
    <p:sldId id="457" r:id="rId31"/>
    <p:sldId id="459" r:id="rId32"/>
    <p:sldId id="458" r:id="rId33"/>
    <p:sldId id="461" r:id="rId34"/>
    <p:sldId id="462" r:id="rId35"/>
    <p:sldId id="463" r:id="rId36"/>
    <p:sldId id="464" r:id="rId37"/>
    <p:sldId id="442"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2"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586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72833802-FEF1-4C79-8D5D-14CF1EAF98D9}" styleName="浅色样式 2 - 强调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BC89EF96-8CEA-46FF-86C4-4CE0E7609802}" styleName="浅色样式 3 - 强调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709" autoAdjust="0"/>
    <p:restoredTop sz="86009" autoAdjust="0"/>
  </p:normalViewPr>
  <p:slideViewPr>
    <p:cSldViewPr snapToGrid="0">
      <p:cViewPr varScale="1">
        <p:scale>
          <a:sx n="98" d="100"/>
          <a:sy n="98" d="100"/>
        </p:scale>
        <p:origin x="1086" y="72"/>
      </p:cViewPr>
      <p:guideLst/>
    </p:cSldViewPr>
  </p:slideViewPr>
  <p:outlineViewPr>
    <p:cViewPr>
      <p:scale>
        <a:sx n="33" d="100"/>
        <a:sy n="33" d="100"/>
      </p:scale>
      <p:origin x="0" y="0"/>
    </p:cViewPr>
  </p:outlin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565716D-39C9-48C4-A3EB-B88E4515427D}" type="datetimeFigureOut">
              <a:rPr lang="en-US" smtClean="0"/>
              <a:t>5/15/2020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60C6D3C-9EB0-4F2C-9026-3887D1CDB44E}" type="slidenum">
              <a:rPr lang="en-US" smtClean="0"/>
              <a:t>‹#›</a:t>
            </a:fld>
            <a:endParaRPr lang="en-US" dirty="0"/>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www.investopedia.com/articles/trading/10/create-trading-strategies.asp"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medium.com/auquan/trading-metrics-eac7fe68f236"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arxiv.org/pdf/1908.08036.pdf" TargetMode="External"/><Relationship Id="rId2" Type="http://schemas.openxmlformats.org/officeDocument/2006/relationships/slide" Target="../slides/slide27.xml"/><Relationship Id="rId1" Type="http://schemas.openxmlformats.org/officeDocument/2006/relationships/notesMaster" Target="../notesMasters/notesMaster1.xml"/><Relationship Id="rId4" Type="http://schemas.openxmlformats.org/officeDocument/2006/relationships/hyperlink" Target="https://medium.com/lusis-ai/deep-learning-for-forex-trading-ba5d466e92cb" TargetMode="Externa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arxiv.org/pdf/1908.08036.pdf" TargetMode="External"/><Relationship Id="rId2" Type="http://schemas.openxmlformats.org/officeDocument/2006/relationships/slide" Target="../slides/slide28.xml"/><Relationship Id="rId1" Type="http://schemas.openxmlformats.org/officeDocument/2006/relationships/notesMaster" Target="../notesMasters/notesMaster1.xml"/><Relationship Id="rId4" Type="http://schemas.openxmlformats.org/officeDocument/2006/relationships/hyperlink" Target="https://medium.com/lusis-ai/deep-learning-for-forex-trading-ba5d466e92cb" TargetMode="Externa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www.eoi.es/blogs/globlog/how-to-ride-a-black-swan-trip-to-argentina/" TargetMode="External"/><Relationship Id="rId2" Type="http://schemas.openxmlformats.org/officeDocument/2006/relationships/slide" Target="../slides/slide30.xml"/><Relationship Id="rId1" Type="http://schemas.openxmlformats.org/officeDocument/2006/relationships/notesMaster" Target="../notesMasters/notesMaster1.xml"/><Relationship Id="rId4" Type="http://schemas.openxmlformats.org/officeDocument/2006/relationships/hyperlink" Target="https://creativecommons.org/licenses/by-nc-sa/3.0/" TargetMode="Externa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en.wikipedia.org/wiki/Long-Term_Capital_Management" TargetMode="External"/><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0C6D3C-9EB0-4F2C-9026-3887D1CDB44E}" type="slidenum">
              <a:rPr lang="en-US" smtClean="0"/>
              <a:t>1</a:t>
            </a:fld>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0C6D3C-9EB0-4F2C-9026-3887D1CDB44E}" type="slidenum">
              <a:rPr lang="en-US" smtClean="0"/>
              <a:t>12</a:t>
            </a:fld>
            <a:endParaRPr 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0C6D3C-9EB0-4F2C-9026-3887D1CDB44E}" type="slidenum">
              <a:rPr lang="en-US" smtClean="0"/>
              <a:t>13</a:t>
            </a:fld>
            <a:endParaRPr 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0C6D3C-9EB0-4F2C-9026-3887D1CDB44E}" type="slidenum">
              <a:rPr lang="en-US" smtClean="0"/>
              <a:t>14</a:t>
            </a:fld>
            <a:endParaRPr lang="en-US" dirty="0"/>
          </a:p>
        </p:txBody>
      </p:sp>
    </p:spTree>
    <p:extLst>
      <p:ext uri="{BB962C8B-B14F-4D97-AF65-F5344CB8AC3E}">
        <p14:creationId xmlns:p14="http://schemas.microsoft.com/office/powerpoint/2010/main" val="41076602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0C6D3C-9EB0-4F2C-9026-3887D1CDB44E}" type="slidenum">
              <a:rPr lang="en-US" smtClean="0"/>
              <a:t>15</a:t>
            </a:fld>
            <a:endParaRPr 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0C6D3C-9EB0-4F2C-9026-3887D1CDB44E}" type="slidenum">
              <a:rPr lang="en-US" smtClean="0"/>
              <a:t>16</a:t>
            </a:fld>
            <a:endParaRPr lang="en-US" dirty="0"/>
          </a:p>
        </p:txBody>
      </p:sp>
    </p:spTree>
    <p:extLst>
      <p:ext uri="{BB962C8B-B14F-4D97-AF65-F5344CB8AC3E}">
        <p14:creationId xmlns:p14="http://schemas.microsoft.com/office/powerpoint/2010/main" val="32462180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0C6D3C-9EB0-4F2C-9026-3887D1CDB44E}" type="slidenum">
              <a:rPr lang="en-US" smtClean="0"/>
              <a:t>17</a:t>
            </a:fld>
            <a:endParaRPr 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0C6D3C-9EB0-4F2C-9026-3887D1CDB44E}" type="slidenum">
              <a:rPr lang="en-US" smtClean="0"/>
              <a:t>18</a:t>
            </a:fld>
            <a:endParaRPr lang="en-US" dirty="0"/>
          </a:p>
        </p:txBody>
      </p:sp>
    </p:spTree>
    <p:extLst>
      <p:ext uri="{BB962C8B-B14F-4D97-AF65-F5344CB8AC3E}">
        <p14:creationId xmlns:p14="http://schemas.microsoft.com/office/powerpoint/2010/main" val="207186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0C6D3C-9EB0-4F2C-9026-3887D1CDB44E}" type="slidenum">
              <a:rPr lang="en-US" smtClean="0"/>
              <a:t>19</a:t>
            </a:fld>
            <a:endParaRPr lang="en-US" dirty="0"/>
          </a:p>
        </p:txBody>
      </p:sp>
    </p:spTree>
    <p:extLst>
      <p:ext uri="{BB962C8B-B14F-4D97-AF65-F5344CB8AC3E}">
        <p14:creationId xmlns:p14="http://schemas.microsoft.com/office/powerpoint/2010/main" val="21645785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0C6D3C-9EB0-4F2C-9026-3887D1CDB44E}" type="slidenum">
              <a:rPr lang="en-US" smtClean="0"/>
              <a:t>20</a:t>
            </a:fld>
            <a:endParaRPr lang="en-US" dirty="0"/>
          </a:p>
        </p:txBody>
      </p:sp>
    </p:spTree>
    <p:extLst>
      <p:ext uri="{BB962C8B-B14F-4D97-AF65-F5344CB8AC3E}">
        <p14:creationId xmlns:p14="http://schemas.microsoft.com/office/powerpoint/2010/main" val="118674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0C6D3C-9EB0-4F2C-9026-3887D1CDB44E}" type="slidenum">
              <a:rPr lang="en-US" smtClean="0"/>
              <a:t>21</a:t>
            </a:fld>
            <a:endParaRPr lang="en-US" dirty="0"/>
          </a:p>
        </p:txBody>
      </p:sp>
    </p:spTree>
    <p:extLst>
      <p:ext uri="{BB962C8B-B14F-4D97-AF65-F5344CB8AC3E}">
        <p14:creationId xmlns:p14="http://schemas.microsoft.com/office/powerpoint/2010/main" val="19658252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0C6D3C-9EB0-4F2C-9026-3887D1CDB44E}" type="slidenum">
              <a:rPr lang="en-US" smtClean="0"/>
              <a:t>2</a:t>
            </a:fld>
            <a:endParaRPr 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0C6D3C-9EB0-4F2C-9026-3887D1CDB44E}" type="slidenum">
              <a:rPr lang="en-US" smtClean="0"/>
              <a:t>22</a:t>
            </a:fld>
            <a:endParaRPr lang="en-US" dirty="0"/>
          </a:p>
        </p:txBody>
      </p:sp>
    </p:spTree>
    <p:extLst>
      <p:ext uri="{BB962C8B-B14F-4D97-AF65-F5344CB8AC3E}">
        <p14:creationId xmlns:p14="http://schemas.microsoft.com/office/powerpoint/2010/main" val="3417381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0C6D3C-9EB0-4F2C-9026-3887D1CDB44E}" type="slidenum">
              <a:rPr lang="en-US" smtClean="0"/>
              <a:t>24</a:t>
            </a:fld>
            <a:endParaRPr lang="en-US"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1200" u="sng" kern="1200" dirty="0">
                <a:solidFill>
                  <a:schemeClr val="tx1"/>
                </a:solidFill>
                <a:effectLst/>
                <a:latin typeface="+mn-lt"/>
                <a:ea typeface="+mn-ea"/>
                <a:cs typeface="+mn-cs"/>
                <a:hlinkClick r:id="rId3"/>
              </a:rPr>
              <a:t>How to develop a trading strategy?</a:t>
            </a:r>
            <a:endParaRPr lang="en-US" dirty="0"/>
          </a:p>
        </p:txBody>
      </p:sp>
      <p:sp>
        <p:nvSpPr>
          <p:cNvPr id="4" name="Slide Number Placeholder 3"/>
          <p:cNvSpPr>
            <a:spLocks noGrp="1"/>
          </p:cNvSpPr>
          <p:nvPr>
            <p:ph type="sldNum" sz="quarter" idx="5"/>
          </p:nvPr>
        </p:nvSpPr>
        <p:spPr/>
        <p:txBody>
          <a:bodyPr/>
          <a:lstStyle/>
          <a:p>
            <a:fld id="{060C6D3C-9EB0-4F2C-9026-3887D1CDB44E}" type="slidenum">
              <a:rPr lang="en-US" smtClean="0"/>
              <a:t>25</a:t>
            </a:fld>
            <a:endParaRPr lang="en-US"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You can read in detail about them </a:t>
            </a:r>
            <a:r>
              <a:rPr lang="en-US" altLang="zh-CN" sz="1200" u="sng" kern="1200" dirty="0">
                <a:solidFill>
                  <a:schemeClr val="tx1"/>
                </a:solidFill>
                <a:effectLst/>
                <a:latin typeface="+mn-lt"/>
                <a:ea typeface="+mn-ea"/>
                <a:cs typeface="+mn-cs"/>
                <a:hlinkClick r:id="rId3"/>
              </a:rPr>
              <a:t>here</a:t>
            </a:r>
            <a:r>
              <a:rPr lang="en-US" altLang="zh-CN" sz="1200" kern="1200" dirty="0">
                <a:solidFill>
                  <a:schemeClr val="tx1"/>
                </a:solidFill>
                <a:effectLst/>
                <a:latin typeface="+mn-lt"/>
                <a:ea typeface="+mn-ea"/>
                <a:cs typeface="+mn-cs"/>
              </a:rPr>
              <a:t>.</a:t>
            </a:r>
            <a:endParaRPr lang="zh-CN" altLang="zh-CN"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060C6D3C-9EB0-4F2C-9026-3887D1CDB44E}" type="slidenum">
              <a:rPr lang="en-US" smtClean="0"/>
              <a:t>26</a:t>
            </a:fld>
            <a:endParaRPr lang="en-US"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1200" u="sng" kern="1200" dirty="0">
                <a:solidFill>
                  <a:schemeClr val="tx1"/>
                </a:solidFill>
                <a:effectLst/>
                <a:latin typeface="+mn-lt"/>
                <a:ea typeface="+mn-ea"/>
                <a:cs typeface="+mn-cs"/>
                <a:hlinkClick r:id="rId3"/>
              </a:rPr>
              <a:t>Deep Reinforcement Learning for Foreign Exchange Trading</a:t>
            </a:r>
            <a:r>
              <a:rPr lang="en-US" altLang="zh-CN" sz="1200" kern="1200" dirty="0">
                <a:solidFill>
                  <a:schemeClr val="tx1"/>
                </a:solidFill>
                <a:effectLst/>
                <a:latin typeface="+mn-lt"/>
                <a:ea typeface="+mn-ea"/>
                <a:cs typeface="+mn-cs"/>
              </a:rPr>
              <a:t> performance table</a:t>
            </a:r>
          </a:p>
          <a:p>
            <a:r>
              <a:rPr lang="en-US" altLang="zh-CN" sz="1200" u="sng" kern="1200" dirty="0">
                <a:solidFill>
                  <a:schemeClr val="tx1"/>
                </a:solidFill>
                <a:effectLst/>
                <a:latin typeface="+mn-lt"/>
                <a:ea typeface="+mn-ea"/>
                <a:cs typeface="+mn-cs"/>
                <a:hlinkClick r:id="rId4"/>
              </a:rPr>
              <a:t>Deep Learning for Forex Trading</a:t>
            </a:r>
            <a:endParaRPr lang="en-US" altLang="zh-CN" sz="1200" kern="1200" dirty="0">
              <a:solidFill>
                <a:schemeClr val="tx1"/>
              </a:solidFill>
              <a:effectLst/>
              <a:latin typeface="+mn-lt"/>
              <a:ea typeface="+mn-ea"/>
              <a:cs typeface="+mn-cs"/>
            </a:endParaRPr>
          </a:p>
          <a:p>
            <a:endParaRPr lang="en-US" altLang="zh-CN"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060C6D3C-9EB0-4F2C-9026-3887D1CDB44E}" type="slidenum">
              <a:rPr lang="en-US" smtClean="0"/>
              <a:t>27</a:t>
            </a:fld>
            <a:endParaRPr lang="en-US"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1200" u="sng" kern="1200" dirty="0">
                <a:solidFill>
                  <a:schemeClr val="tx1"/>
                </a:solidFill>
                <a:effectLst/>
                <a:latin typeface="+mn-lt"/>
                <a:ea typeface="+mn-ea"/>
                <a:cs typeface="+mn-cs"/>
                <a:hlinkClick r:id="rId3"/>
              </a:rPr>
              <a:t>Deep Reinforcement Learning for Foreign Exchange Trading</a:t>
            </a:r>
            <a:r>
              <a:rPr lang="en-US" altLang="zh-CN" sz="1200" kern="1200" dirty="0">
                <a:solidFill>
                  <a:schemeClr val="tx1"/>
                </a:solidFill>
                <a:effectLst/>
                <a:latin typeface="+mn-lt"/>
                <a:ea typeface="+mn-ea"/>
                <a:cs typeface="+mn-cs"/>
              </a:rPr>
              <a:t> performance table</a:t>
            </a:r>
          </a:p>
          <a:p>
            <a:r>
              <a:rPr lang="en-US" altLang="zh-CN" sz="1200" u="sng" kern="1200" dirty="0">
                <a:solidFill>
                  <a:schemeClr val="tx1"/>
                </a:solidFill>
                <a:effectLst/>
                <a:latin typeface="+mn-lt"/>
                <a:ea typeface="+mn-ea"/>
                <a:cs typeface="+mn-cs"/>
                <a:hlinkClick r:id="rId4"/>
              </a:rPr>
              <a:t>Deep Learning for Forex Trading</a:t>
            </a:r>
            <a:endParaRPr lang="en-US" altLang="zh-CN" sz="1200" kern="1200" dirty="0">
              <a:solidFill>
                <a:schemeClr val="tx1"/>
              </a:solidFill>
              <a:effectLst/>
              <a:latin typeface="+mn-lt"/>
              <a:ea typeface="+mn-ea"/>
              <a:cs typeface="+mn-cs"/>
            </a:endParaRPr>
          </a:p>
          <a:p>
            <a:endParaRPr lang="en-US" altLang="zh-CN"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060C6D3C-9EB0-4F2C-9026-3887D1CDB44E}" type="slidenum">
              <a:rPr lang="en-US" smtClean="0"/>
              <a:t>28</a:t>
            </a:fld>
            <a:endParaRPr lang="en-US" dirty="0"/>
          </a:p>
        </p:txBody>
      </p:sp>
    </p:spTree>
    <p:extLst>
      <p:ext uri="{BB962C8B-B14F-4D97-AF65-F5344CB8AC3E}">
        <p14:creationId xmlns:p14="http://schemas.microsoft.com/office/powerpoint/2010/main" val="376446622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hlinkClick r:id="rId3" tooltip="https://www.eoi.es/blogs/globlog/how-to-ride-a-black-swan-trip-to-argentina/"/>
              </a:rPr>
              <a:t>This Photo</a:t>
            </a:r>
            <a:r>
              <a:rPr lang="zh-CN" altLang="en-US" sz="1200" dirty="0"/>
              <a:t> by Unknown Author is licensed under </a:t>
            </a:r>
            <a:r>
              <a:rPr lang="zh-CN" altLang="en-US" sz="1200" dirty="0">
                <a:hlinkClick r:id="rId4" tooltip="https://creativecommons.org/licenses/by-nc-sa/3.0/"/>
              </a:rPr>
              <a:t>CC BY-SA-NC</a:t>
            </a:r>
            <a:endParaRPr lang="zh-CN" altLang="en-US" sz="1200" dirty="0"/>
          </a:p>
          <a:p>
            <a:endParaRPr lang="zh-CN" altLang="en-US" dirty="0"/>
          </a:p>
        </p:txBody>
      </p:sp>
      <p:sp>
        <p:nvSpPr>
          <p:cNvPr id="4" name="Slide Number Placeholder 3"/>
          <p:cNvSpPr>
            <a:spLocks noGrp="1"/>
          </p:cNvSpPr>
          <p:nvPr>
            <p:ph type="sldNum" sz="quarter" idx="5"/>
          </p:nvPr>
        </p:nvSpPr>
        <p:spPr/>
        <p:txBody>
          <a:bodyPr/>
          <a:lstStyle/>
          <a:p>
            <a:fld id="{060C6D3C-9EB0-4F2C-9026-3887D1CDB44E}" type="slidenum">
              <a:rPr lang="en-US" smtClean="0"/>
              <a:t>30</a:t>
            </a:fld>
            <a:endParaRPr lang="en-US" dirty="0"/>
          </a:p>
        </p:txBody>
      </p:sp>
    </p:spTree>
    <p:extLst>
      <p:ext uri="{BB962C8B-B14F-4D97-AF65-F5344CB8AC3E}">
        <p14:creationId xmlns:p14="http://schemas.microsoft.com/office/powerpoint/2010/main" val="389531866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060C6D3C-9EB0-4F2C-9026-3887D1CDB44E}" type="slidenum">
              <a:rPr lang="en-US" smtClean="0"/>
              <a:t>33</a:t>
            </a:fld>
            <a:endParaRPr lang="en-US" dirty="0"/>
          </a:p>
        </p:txBody>
      </p:sp>
    </p:spTree>
    <p:extLst>
      <p:ext uri="{BB962C8B-B14F-4D97-AF65-F5344CB8AC3E}">
        <p14:creationId xmlns:p14="http://schemas.microsoft.com/office/powerpoint/2010/main" val="282919248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latin typeface="宋体" panose="02010600030101010101" pitchFamily="2" charset="-122"/>
                <a:ea typeface="宋体" panose="02010600030101010101" pitchFamily="2" charset="-122"/>
                <a:cs typeface="宋体" panose="02010600030101010101" pitchFamily="2" charset="-122"/>
              </a:rPr>
              <a:t>see Resources, </a:t>
            </a:r>
            <a:r>
              <a:rPr lang="en-US" altLang="zh-CN" i="1" u="sng" dirty="0">
                <a:solidFill>
                  <a:srgbClr val="0000FF"/>
                </a:solidFill>
                <a:latin typeface="宋体" panose="02010600030101010101" pitchFamily="2" charset="-122"/>
                <a:ea typeface="宋体" panose="02010600030101010101" pitchFamily="2" charset="-122"/>
                <a:cs typeface="宋体" panose="02010600030101010101" pitchFamily="2" charset="-122"/>
                <a:hlinkClick r:id="rId3"/>
              </a:rPr>
              <a:t>the story of long-term capital Management company</a:t>
            </a:r>
            <a:endParaRPr lang="zh-CN" altLang="en-US" dirty="0"/>
          </a:p>
        </p:txBody>
      </p:sp>
      <p:sp>
        <p:nvSpPr>
          <p:cNvPr id="4" name="Slide Number Placeholder 3"/>
          <p:cNvSpPr>
            <a:spLocks noGrp="1"/>
          </p:cNvSpPr>
          <p:nvPr>
            <p:ph type="sldNum" sz="quarter" idx="5"/>
          </p:nvPr>
        </p:nvSpPr>
        <p:spPr/>
        <p:txBody>
          <a:bodyPr/>
          <a:lstStyle/>
          <a:p>
            <a:fld id="{060C6D3C-9EB0-4F2C-9026-3887D1CDB44E}" type="slidenum">
              <a:rPr lang="en-US" smtClean="0"/>
              <a:t>34</a:t>
            </a:fld>
            <a:endParaRPr lang="en-US" dirty="0"/>
          </a:p>
        </p:txBody>
      </p:sp>
    </p:spTree>
    <p:extLst>
      <p:ext uri="{BB962C8B-B14F-4D97-AF65-F5344CB8AC3E}">
        <p14:creationId xmlns:p14="http://schemas.microsoft.com/office/powerpoint/2010/main" val="21851836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060C6D3C-9EB0-4F2C-9026-3887D1CDB44E}" type="slidenum">
              <a:rPr lang="en-US" smtClean="0"/>
              <a:t>36</a:t>
            </a:fld>
            <a:endParaRPr lang="en-US" dirty="0"/>
          </a:p>
        </p:txBody>
      </p:sp>
    </p:spTree>
    <p:extLst>
      <p:ext uri="{BB962C8B-B14F-4D97-AF65-F5344CB8AC3E}">
        <p14:creationId xmlns:p14="http://schemas.microsoft.com/office/powerpoint/2010/main" val="37380766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0C6D3C-9EB0-4F2C-9026-3887D1CDB44E}" type="slidenum">
              <a:rPr lang="en-US" smtClean="0"/>
              <a:t>3</a:t>
            </a:fld>
            <a:endParaRPr lang="en-US"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060C6D3C-9EB0-4F2C-9026-3887D1CDB44E}" type="slidenum">
              <a:rPr lang="en-US" smtClean="0"/>
              <a:t>37</a:t>
            </a:fld>
            <a:endParaRPr lang="en-US" dirty="0"/>
          </a:p>
        </p:txBody>
      </p:sp>
    </p:spTree>
    <p:extLst>
      <p:ext uri="{BB962C8B-B14F-4D97-AF65-F5344CB8AC3E}">
        <p14:creationId xmlns:p14="http://schemas.microsoft.com/office/powerpoint/2010/main" val="31400015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0C6D3C-9EB0-4F2C-9026-3887D1CDB44E}" type="slidenum">
              <a:rPr lang="en-US" smtClean="0"/>
              <a:t>4</a:t>
            </a:fld>
            <a:endParaRPr 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0C6D3C-9EB0-4F2C-9026-3887D1CDB44E}" type="slidenum">
              <a:rPr lang="en-US" smtClean="0"/>
              <a:t>5</a:t>
            </a:fld>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060C6D3C-9EB0-4F2C-9026-3887D1CDB44E}" type="slidenum">
              <a:rPr lang="en-US" smtClean="0"/>
              <a:t>6</a:t>
            </a:fld>
            <a:endParaRPr lang="en-US" dirty="0"/>
          </a:p>
        </p:txBody>
      </p:sp>
    </p:spTree>
    <p:extLst>
      <p:ext uri="{BB962C8B-B14F-4D97-AF65-F5344CB8AC3E}">
        <p14:creationId xmlns:p14="http://schemas.microsoft.com/office/powerpoint/2010/main" val="36683426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0C6D3C-9EB0-4F2C-9026-3887D1CDB44E}" type="slidenum">
              <a:rPr lang="en-US" smtClean="0"/>
              <a:t>7</a:t>
            </a:fld>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0C6D3C-9EB0-4F2C-9026-3887D1CDB44E}" type="slidenum">
              <a:rPr lang="en-US" smtClean="0"/>
              <a:t>10</a:t>
            </a:fld>
            <a:endParaRPr 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0C6D3C-9EB0-4F2C-9026-3887D1CDB44E}" type="slidenum">
              <a:rPr lang="en-US" smtClean="0"/>
              <a:t>11</a:t>
            </a:fld>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2" hasCustomPrompt="1"/>
          </p:nvPr>
        </p:nvSpPr>
        <p:spPr>
          <a:xfrm>
            <a:off x="0" y="0"/>
            <a:ext cx="12192000" cy="6858000"/>
          </a:xfrm>
          <a:solidFill>
            <a:schemeClr val="tx1">
              <a:lumMod val="75000"/>
              <a:lumOff val="25000"/>
            </a:schemeClr>
          </a:solidFill>
        </p:spPr>
        <p:txBody>
          <a:bodyPr lIns="612000" tIns="0" anchor="ctr"/>
          <a:lstStyle>
            <a:lvl1pPr marL="0" indent="0" algn="l">
              <a:lnSpc>
                <a:spcPct val="100000"/>
              </a:lnSpc>
              <a:buNone/>
              <a:defRPr sz="1200" i="1">
                <a:solidFill>
                  <a:schemeClr val="bg1">
                    <a:lumMod val="75000"/>
                  </a:schemeClr>
                </a:solidFill>
              </a:defRPr>
            </a:lvl1pPr>
          </a:lstStyle>
          <a:p>
            <a:r>
              <a:rPr lang="en-US" dirty="0"/>
              <a:t>Drag &amp; Drop Your </a:t>
            </a:r>
            <a:br>
              <a:rPr lang="en-US" dirty="0"/>
            </a:br>
            <a:r>
              <a:rPr lang="en-US" dirty="0"/>
              <a:t>Background Photo Here</a:t>
            </a:r>
          </a:p>
        </p:txBody>
      </p:sp>
      <p:sp>
        <p:nvSpPr>
          <p:cNvPr id="2" name="Title 1"/>
          <p:cNvSpPr>
            <a:spLocks noGrp="1"/>
          </p:cNvSpPr>
          <p:nvPr>
            <p:ph type="ctrTitle"/>
          </p:nvPr>
        </p:nvSpPr>
        <p:spPr>
          <a:xfrm>
            <a:off x="2520000" y="0"/>
            <a:ext cx="9672000" cy="6857999"/>
          </a:xfrm>
          <a:solidFill>
            <a:schemeClr val="tx2">
              <a:alpha val="70000"/>
            </a:schemeClr>
          </a:solidFill>
        </p:spPr>
        <p:txBody>
          <a:bodyPr lIns="1116000" rIns="180000" anchor="ctr"/>
          <a:lstStyle>
            <a:lvl1pPr algn="l">
              <a:defRPr sz="5000" cap="all" baseline="0">
                <a:solidFill>
                  <a:schemeClr val="bg1"/>
                </a:solidFill>
              </a:defRPr>
            </a:lvl1pPr>
          </a:lstStyle>
          <a:p>
            <a:r>
              <a:rPr lang="en-US"/>
              <a:t>Click to edit Master title style</a:t>
            </a:r>
            <a:endParaRPr lang="en-US" dirty="0"/>
          </a:p>
        </p:txBody>
      </p:sp>
      <p:sp>
        <p:nvSpPr>
          <p:cNvPr id="3" name="Subtitle 2"/>
          <p:cNvSpPr>
            <a:spLocks noGrp="1"/>
          </p:cNvSpPr>
          <p:nvPr>
            <p:ph type="subTitle" idx="1"/>
          </p:nvPr>
        </p:nvSpPr>
        <p:spPr>
          <a:xfrm>
            <a:off x="3600000" y="4276447"/>
            <a:ext cx="5161550" cy="620016"/>
          </a:xfrm>
          <a:gradFill>
            <a:gsLst>
              <a:gs pos="0">
                <a:schemeClr val="tx2"/>
              </a:gs>
              <a:gs pos="100000">
                <a:schemeClr val="accent2"/>
              </a:gs>
            </a:gsLst>
            <a:lin ang="14400000" scaled="0"/>
          </a:gradFill>
        </p:spPr>
        <p:txBody>
          <a:bodyPr lIns="144000" anchor="ctr"/>
          <a:lstStyle>
            <a:lvl1pPr marL="0" indent="0" algn="l">
              <a:buNone/>
              <a:defRPr sz="2400" b="1" i="1">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Footer Placeholder 6"/>
          <p:cNvSpPr>
            <a:spLocks noGrp="1"/>
          </p:cNvSpPr>
          <p:nvPr>
            <p:ph type="ftr" sz="quarter" idx="10"/>
          </p:nvPr>
        </p:nvSpPr>
        <p:spPr>
          <a:xfrm>
            <a:off x="3600000" y="6262080"/>
            <a:ext cx="7560000" cy="360000"/>
          </a:xfrm>
        </p:spPr>
        <p:txBody>
          <a:bodyPr/>
          <a:lstStyle/>
          <a:p>
            <a:endParaRPr lang="en-US" dirty="0"/>
          </a:p>
        </p:txBody>
      </p:sp>
      <p:sp>
        <p:nvSpPr>
          <p:cNvPr id="8" name="Slide Number Placeholder 7"/>
          <p:cNvSpPr>
            <a:spLocks noGrp="1"/>
          </p:cNvSpPr>
          <p:nvPr>
            <p:ph type="sldNum" sz="quarter" idx="11"/>
          </p:nvPr>
        </p:nvSpPr>
        <p:spPr/>
        <p:txBody>
          <a:bodyPr/>
          <a:lstStyle/>
          <a:p>
            <a:fld id="{EECC7194-A4D0-457B-9D3E-53681723AFF7}" type="slidenum">
              <a:rPr lang="en-US" smtClean="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20" name="Text Placeholder 3"/>
          <p:cNvSpPr txBox="1"/>
          <p:nvPr userDrawn="1"/>
        </p:nvSpPr>
        <p:spPr>
          <a:xfrm>
            <a:off x="0" y="-436"/>
            <a:ext cx="12192000" cy="6858436"/>
          </a:xfrm>
          <a:prstGeom prst="rect">
            <a:avLst/>
          </a:prstGeom>
          <a:gradFill>
            <a:gsLst>
              <a:gs pos="0">
                <a:schemeClr val="tx2"/>
              </a:gs>
              <a:gs pos="100000">
                <a:schemeClr val="accent2"/>
              </a:gs>
            </a:gsLst>
            <a:lin ang="14400000" scaled="0"/>
          </a:gradFill>
        </p:spPr>
        <p:txBody>
          <a:bodyPr/>
          <a:lstStyle>
            <a:lvl1pPr marL="266700" indent="-266700" algn="l" defTabSz="914400" rtl="0" eaLnBrk="1" latinLnBrk="0" hangingPunct="1">
              <a:lnSpc>
                <a:spcPct val="100000"/>
              </a:lnSpc>
              <a:spcBef>
                <a:spcPts val="0"/>
              </a:spcBef>
              <a:spcAft>
                <a:spcPts val="1000"/>
              </a:spcAft>
              <a:buClr>
                <a:schemeClr val="accent2"/>
              </a:buClr>
              <a:buFont typeface="Arial" panose="020B0604020202090204" pitchFamily="34" charset="0"/>
              <a:buChar char="●"/>
              <a:defRPr sz="1600" kern="1200">
                <a:solidFill>
                  <a:schemeClr val="tx1"/>
                </a:solidFill>
                <a:latin typeface="+mn-lt"/>
                <a:ea typeface="+mn-ea"/>
                <a:cs typeface="+mn-cs"/>
              </a:defRPr>
            </a:lvl1pPr>
            <a:lvl2pPr marL="447675" indent="-180975" algn="l" defTabSz="914400" rtl="0" eaLnBrk="1" latinLnBrk="0" hangingPunct="1">
              <a:lnSpc>
                <a:spcPct val="100000"/>
              </a:lnSpc>
              <a:spcBef>
                <a:spcPts val="0"/>
              </a:spcBef>
              <a:spcAft>
                <a:spcPts val="1000"/>
              </a:spcAft>
              <a:buClr>
                <a:schemeClr val="accent2"/>
              </a:buClr>
              <a:buFontTx/>
              <a:buChar char="–"/>
              <a:defRPr sz="1400" kern="1200">
                <a:solidFill>
                  <a:schemeClr val="tx1"/>
                </a:solidFill>
                <a:latin typeface="+mn-lt"/>
                <a:ea typeface="+mn-ea"/>
                <a:cs typeface="+mn-cs"/>
              </a:defRPr>
            </a:lvl2pPr>
            <a:lvl3pPr marL="628650" indent="-180975" algn="l" defTabSz="914400" rtl="0" eaLnBrk="1" latinLnBrk="0" hangingPunct="1">
              <a:lnSpc>
                <a:spcPct val="100000"/>
              </a:lnSpc>
              <a:spcBef>
                <a:spcPts val="0"/>
              </a:spcBef>
              <a:spcAft>
                <a:spcPts val="1000"/>
              </a:spcAft>
              <a:buClr>
                <a:schemeClr val="tx1">
                  <a:lumMod val="50000"/>
                  <a:lumOff val="50000"/>
                </a:schemeClr>
              </a:buClr>
              <a:buFont typeface="Arial" panose="020B0604020202090204" pitchFamily="34" charset="0"/>
              <a:buChar char="•"/>
              <a:defRPr sz="1200" kern="1200">
                <a:solidFill>
                  <a:schemeClr val="tx1"/>
                </a:solidFill>
                <a:latin typeface="+mn-lt"/>
                <a:ea typeface="+mn-ea"/>
                <a:cs typeface="+mn-cs"/>
              </a:defRPr>
            </a:lvl3pPr>
            <a:lvl4pPr marL="809625" indent="-180975" algn="l" defTabSz="914400" rtl="0" eaLnBrk="1" latinLnBrk="0" hangingPunct="1">
              <a:lnSpc>
                <a:spcPct val="100000"/>
              </a:lnSpc>
              <a:spcBef>
                <a:spcPts val="0"/>
              </a:spcBef>
              <a:spcAft>
                <a:spcPts val="1000"/>
              </a:spcAft>
              <a:buClr>
                <a:schemeClr val="tx1">
                  <a:lumMod val="75000"/>
                  <a:lumOff val="25000"/>
                </a:schemeClr>
              </a:buClr>
              <a:buSzPct val="80000"/>
              <a:buFont typeface="Courier New" panose="02070409020205090404" pitchFamily="49" charset="0"/>
              <a:buChar char="o"/>
              <a:defRPr sz="1000" kern="1200">
                <a:solidFill>
                  <a:schemeClr val="tx1"/>
                </a:solidFill>
                <a:latin typeface="+mn-lt"/>
                <a:ea typeface="+mn-ea"/>
                <a:cs typeface="+mn-cs"/>
              </a:defRPr>
            </a:lvl4pPr>
            <a:lvl5pPr marL="990600" indent="-180975" algn="l" defTabSz="914400" rtl="0" eaLnBrk="1" latinLnBrk="0" hangingPunct="1">
              <a:lnSpc>
                <a:spcPct val="100000"/>
              </a:lnSpc>
              <a:spcBef>
                <a:spcPts val="0"/>
              </a:spcBef>
              <a:spcAft>
                <a:spcPts val="1000"/>
              </a:spcAft>
              <a:buFont typeface="Arial" panose="020B0604020202090204" pitchFamily="34" charset="0"/>
              <a:buChar char="•"/>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endParaRPr lang="en-US" noProof="0" dirty="0"/>
          </a:p>
        </p:txBody>
      </p:sp>
      <p:sp>
        <p:nvSpPr>
          <p:cNvPr id="19" name="Freeform: Shape 18"/>
          <p:cNvSpPr/>
          <p:nvPr userDrawn="1"/>
        </p:nvSpPr>
        <p:spPr>
          <a:xfrm rot="5400000">
            <a:off x="6963000" y="1629000"/>
            <a:ext cx="6858000" cy="3600000"/>
          </a:xfrm>
          <a:custGeom>
            <a:avLst/>
            <a:gdLst>
              <a:gd name="connsiteX0" fmla="*/ 0 w 6858000"/>
              <a:gd name="connsiteY0" fmla="*/ 3600000 h 3600000"/>
              <a:gd name="connsiteX1" fmla="*/ 0 w 6858000"/>
              <a:gd name="connsiteY1" fmla="*/ 0 h 3600000"/>
              <a:gd name="connsiteX2" fmla="*/ 0 w 6858000"/>
              <a:gd name="connsiteY2" fmla="*/ 0 h 3600000"/>
              <a:gd name="connsiteX3" fmla="*/ 180000 w 6858000"/>
              <a:gd name="connsiteY3" fmla="*/ 0 h 3600000"/>
              <a:gd name="connsiteX4" fmla="*/ 6678000 w 6858000"/>
              <a:gd name="connsiteY4" fmla="*/ 0 h 3600000"/>
              <a:gd name="connsiteX5" fmla="*/ 6858000 w 6858000"/>
              <a:gd name="connsiteY5" fmla="*/ 0 h 3600000"/>
              <a:gd name="connsiteX6" fmla="*/ 6858000 w 6858000"/>
              <a:gd name="connsiteY6" fmla="*/ 180000 h 3600000"/>
              <a:gd name="connsiteX7" fmla="*/ 6858000 w 6858000"/>
              <a:gd name="connsiteY7" fmla="*/ 3600000 h 3600000"/>
              <a:gd name="connsiteX8" fmla="*/ 6678000 w 6858000"/>
              <a:gd name="connsiteY8" fmla="*/ 3600000 h 3600000"/>
              <a:gd name="connsiteX9" fmla="*/ 6678000 w 6858000"/>
              <a:gd name="connsiteY9" fmla="*/ 180000 h 3600000"/>
              <a:gd name="connsiteX10" fmla="*/ 180000 w 6858000"/>
              <a:gd name="connsiteY10" fmla="*/ 180000 h 3600000"/>
              <a:gd name="connsiteX11" fmla="*/ 180000 w 6858000"/>
              <a:gd name="connsiteY11" fmla="*/ 3600000 h 36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3600000">
                <a:moveTo>
                  <a:pt x="0" y="3600000"/>
                </a:moveTo>
                <a:lnTo>
                  <a:pt x="0" y="0"/>
                </a:lnTo>
                <a:lnTo>
                  <a:pt x="0" y="0"/>
                </a:lnTo>
                <a:lnTo>
                  <a:pt x="180000" y="0"/>
                </a:lnTo>
                <a:lnTo>
                  <a:pt x="6678000" y="0"/>
                </a:lnTo>
                <a:lnTo>
                  <a:pt x="6858000" y="0"/>
                </a:lnTo>
                <a:lnTo>
                  <a:pt x="6858000" y="180000"/>
                </a:lnTo>
                <a:lnTo>
                  <a:pt x="6858000" y="3600000"/>
                </a:lnTo>
                <a:lnTo>
                  <a:pt x="6678000" y="3600000"/>
                </a:lnTo>
                <a:lnTo>
                  <a:pt x="6678000" y="180000"/>
                </a:lnTo>
                <a:lnTo>
                  <a:pt x="180000" y="180000"/>
                </a:lnTo>
                <a:lnTo>
                  <a:pt x="180000" y="3600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Footer Placeholder 6"/>
          <p:cNvSpPr>
            <a:spLocks noGrp="1"/>
          </p:cNvSpPr>
          <p:nvPr>
            <p:ph type="ftr" sz="quarter" idx="10"/>
          </p:nvPr>
        </p:nvSpPr>
        <p:spPr/>
        <p:txBody>
          <a:bodyPr/>
          <a:lstStyle/>
          <a:p>
            <a:endParaRPr lang="en-US" noProof="0" dirty="0"/>
          </a:p>
        </p:txBody>
      </p:sp>
      <p:sp>
        <p:nvSpPr>
          <p:cNvPr id="8" name="Slide Number Placeholder 7"/>
          <p:cNvSpPr>
            <a:spLocks noGrp="1"/>
          </p:cNvSpPr>
          <p:nvPr>
            <p:ph type="sldNum" sz="quarter" idx="11"/>
          </p:nvPr>
        </p:nvSpPr>
        <p:spPr/>
        <p:txBody>
          <a:bodyPr/>
          <a:lstStyle/>
          <a:p>
            <a:fld id="{EECC7194-A4D0-457B-9D3E-53681723AFF7}" type="slidenum">
              <a:rPr lang="en-US" noProof="0" smtClean="0"/>
              <a:t>‹#›</a:t>
            </a:fld>
            <a:endParaRPr lang="en-US" noProof="0" dirty="0"/>
          </a:p>
        </p:txBody>
      </p:sp>
      <p:sp>
        <p:nvSpPr>
          <p:cNvPr id="5" name="Text Placeholder 4"/>
          <p:cNvSpPr>
            <a:spLocks noGrp="1"/>
          </p:cNvSpPr>
          <p:nvPr>
            <p:ph type="body" sz="quarter" idx="13" hasCustomPrompt="1"/>
          </p:nvPr>
        </p:nvSpPr>
        <p:spPr>
          <a:xfrm>
            <a:off x="1303794" y="3407563"/>
            <a:ext cx="2034138" cy="245885"/>
          </a:xfrm>
        </p:spPr>
        <p:txBody>
          <a:bodyPr lIns="0" anchor="ctr"/>
          <a:lstStyle>
            <a:lvl1pPr marL="0" indent="0" algn="ctr">
              <a:buClr>
                <a:schemeClr val="accent2"/>
              </a:buClr>
              <a:buFont typeface="Arial" panose="020B0604020202090204" pitchFamily="34" charset="0"/>
              <a:buNone/>
              <a:defRPr sz="1200">
                <a:solidFill>
                  <a:schemeClr val="bg1"/>
                </a:solidFill>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noProof="0"/>
              <a:t>Role</a:t>
            </a:r>
          </a:p>
        </p:txBody>
      </p:sp>
      <p:sp>
        <p:nvSpPr>
          <p:cNvPr id="13" name="Text Placeholder 12"/>
          <p:cNvSpPr>
            <a:spLocks noGrp="1"/>
          </p:cNvSpPr>
          <p:nvPr>
            <p:ph type="body" sz="quarter" idx="14" hasCustomPrompt="1"/>
          </p:nvPr>
        </p:nvSpPr>
        <p:spPr>
          <a:xfrm>
            <a:off x="1303794" y="3005055"/>
            <a:ext cx="2034138" cy="360445"/>
          </a:xfrm>
          <a:solidFill>
            <a:schemeClr val="tx2"/>
          </a:solidFill>
        </p:spPr>
        <p:txBody>
          <a:bodyPr lIns="0" anchor="ctr"/>
          <a:lstStyle>
            <a:lvl1pPr marL="0" indent="0" algn="ctr">
              <a:buNone/>
              <a:defRPr sz="1800" b="0" cap="none" baseline="0">
                <a:solidFill>
                  <a:schemeClr val="accent1"/>
                </a:solidFill>
                <a:latin typeface="+mj-lt"/>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noProof="0"/>
              <a:t>Full Name</a:t>
            </a:r>
          </a:p>
        </p:txBody>
      </p:sp>
      <p:sp>
        <p:nvSpPr>
          <p:cNvPr id="15" name="Text Placeholder 4"/>
          <p:cNvSpPr>
            <a:spLocks noGrp="1"/>
          </p:cNvSpPr>
          <p:nvPr>
            <p:ph type="body" sz="quarter" idx="15" hasCustomPrompt="1"/>
          </p:nvPr>
        </p:nvSpPr>
        <p:spPr>
          <a:xfrm>
            <a:off x="5066363" y="3407563"/>
            <a:ext cx="2034138" cy="245885"/>
          </a:xfrm>
        </p:spPr>
        <p:txBody>
          <a:bodyPr lIns="0" anchor="ctr"/>
          <a:lstStyle>
            <a:lvl1pPr marL="0" indent="0" algn="ctr">
              <a:buClr>
                <a:schemeClr val="accent2"/>
              </a:buClr>
              <a:buFont typeface="Arial" panose="020B0604020202090204" pitchFamily="34" charset="0"/>
              <a:buNone/>
              <a:defRPr sz="1200">
                <a:solidFill>
                  <a:schemeClr val="bg1"/>
                </a:solidFill>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noProof="0"/>
              <a:t>Role</a:t>
            </a:r>
          </a:p>
        </p:txBody>
      </p:sp>
      <p:sp>
        <p:nvSpPr>
          <p:cNvPr id="16" name="Text Placeholder 12"/>
          <p:cNvSpPr>
            <a:spLocks noGrp="1"/>
          </p:cNvSpPr>
          <p:nvPr>
            <p:ph type="body" sz="quarter" idx="16" hasCustomPrompt="1"/>
          </p:nvPr>
        </p:nvSpPr>
        <p:spPr>
          <a:xfrm>
            <a:off x="5066363" y="3005055"/>
            <a:ext cx="2034138" cy="360445"/>
          </a:xfrm>
          <a:solidFill>
            <a:schemeClr val="tx2"/>
          </a:solidFill>
        </p:spPr>
        <p:txBody>
          <a:bodyPr lIns="0" anchor="ctr"/>
          <a:lstStyle>
            <a:lvl1pPr marL="0" indent="0" algn="ctr">
              <a:buNone/>
              <a:defRPr sz="1800" b="0" cap="none" baseline="0">
                <a:solidFill>
                  <a:schemeClr val="accent1"/>
                </a:solidFill>
                <a:latin typeface="+mj-lt"/>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noProof="0"/>
              <a:t>Full Name</a:t>
            </a:r>
          </a:p>
        </p:txBody>
      </p:sp>
      <p:sp>
        <p:nvSpPr>
          <p:cNvPr id="17" name="Text Placeholder 4"/>
          <p:cNvSpPr>
            <a:spLocks noGrp="1"/>
          </p:cNvSpPr>
          <p:nvPr>
            <p:ph type="body" sz="quarter" idx="17" hasCustomPrompt="1"/>
          </p:nvPr>
        </p:nvSpPr>
        <p:spPr>
          <a:xfrm>
            <a:off x="8828931" y="3407563"/>
            <a:ext cx="2034138" cy="245885"/>
          </a:xfrm>
        </p:spPr>
        <p:txBody>
          <a:bodyPr lIns="0" anchor="ctr"/>
          <a:lstStyle>
            <a:lvl1pPr marL="0" indent="0" algn="ctr">
              <a:buClr>
                <a:schemeClr val="accent2"/>
              </a:buClr>
              <a:buFont typeface="Arial" panose="020B0604020202090204" pitchFamily="34" charset="0"/>
              <a:buNone/>
              <a:defRPr sz="1200">
                <a:solidFill>
                  <a:schemeClr val="bg1"/>
                </a:solidFill>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noProof="0"/>
              <a:t>Role</a:t>
            </a:r>
          </a:p>
        </p:txBody>
      </p:sp>
      <p:sp>
        <p:nvSpPr>
          <p:cNvPr id="18" name="Text Placeholder 12"/>
          <p:cNvSpPr>
            <a:spLocks noGrp="1"/>
          </p:cNvSpPr>
          <p:nvPr>
            <p:ph type="body" sz="quarter" idx="18" hasCustomPrompt="1"/>
          </p:nvPr>
        </p:nvSpPr>
        <p:spPr>
          <a:xfrm>
            <a:off x="8828931" y="3005055"/>
            <a:ext cx="2034138" cy="360445"/>
          </a:xfrm>
          <a:solidFill>
            <a:schemeClr val="tx2"/>
          </a:solidFill>
        </p:spPr>
        <p:txBody>
          <a:bodyPr lIns="0" anchor="ctr"/>
          <a:lstStyle>
            <a:lvl1pPr marL="0" indent="0" algn="ctr">
              <a:buNone/>
              <a:defRPr sz="1800" b="0" cap="none" baseline="0">
                <a:solidFill>
                  <a:schemeClr val="accent1"/>
                </a:solidFill>
                <a:latin typeface="+mj-lt"/>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noProof="0"/>
              <a:t>Full Name</a:t>
            </a:r>
          </a:p>
        </p:txBody>
      </p:sp>
      <p:sp>
        <p:nvSpPr>
          <p:cNvPr id="29" name="Picture Placeholder 25"/>
          <p:cNvSpPr>
            <a:spLocks noGrp="1"/>
          </p:cNvSpPr>
          <p:nvPr>
            <p:ph type="pic" sz="quarter" idx="23" hasCustomPrompt="1"/>
          </p:nvPr>
        </p:nvSpPr>
        <p:spPr>
          <a:xfrm>
            <a:off x="1867711" y="1648853"/>
            <a:ext cx="906304" cy="1206290"/>
          </a:xfrm>
        </p:spPr>
        <p:txBody>
          <a:bodyPr anchor="ctr"/>
          <a:lstStyle>
            <a:lvl1pPr marL="0" indent="0" algn="ctr">
              <a:buNone/>
              <a:defRPr sz="1050" i="1">
                <a:solidFill>
                  <a:schemeClr val="bg1"/>
                </a:solidFill>
              </a:defRPr>
            </a:lvl1pPr>
          </a:lstStyle>
          <a:p>
            <a:r>
              <a:rPr lang="en-US" noProof="0" dirty="0"/>
              <a:t>Icon</a:t>
            </a:r>
          </a:p>
        </p:txBody>
      </p:sp>
      <p:sp>
        <p:nvSpPr>
          <p:cNvPr id="30" name="Picture Placeholder 25"/>
          <p:cNvSpPr>
            <a:spLocks noGrp="1"/>
          </p:cNvSpPr>
          <p:nvPr>
            <p:ph type="pic" sz="quarter" idx="24" hasCustomPrompt="1"/>
          </p:nvPr>
        </p:nvSpPr>
        <p:spPr>
          <a:xfrm>
            <a:off x="5630280" y="1648853"/>
            <a:ext cx="906304" cy="1206290"/>
          </a:xfrm>
        </p:spPr>
        <p:txBody>
          <a:bodyPr anchor="ctr"/>
          <a:lstStyle>
            <a:lvl1pPr marL="0" indent="0" algn="ctr">
              <a:buNone/>
              <a:defRPr sz="1050" i="1">
                <a:solidFill>
                  <a:schemeClr val="bg1"/>
                </a:solidFill>
              </a:defRPr>
            </a:lvl1pPr>
          </a:lstStyle>
          <a:p>
            <a:r>
              <a:rPr lang="en-US" noProof="0" dirty="0"/>
              <a:t>Icon</a:t>
            </a:r>
          </a:p>
        </p:txBody>
      </p:sp>
      <p:sp>
        <p:nvSpPr>
          <p:cNvPr id="31" name="Picture Placeholder 25"/>
          <p:cNvSpPr>
            <a:spLocks noGrp="1"/>
          </p:cNvSpPr>
          <p:nvPr>
            <p:ph type="pic" sz="quarter" idx="25" hasCustomPrompt="1"/>
          </p:nvPr>
        </p:nvSpPr>
        <p:spPr>
          <a:xfrm>
            <a:off x="9392848" y="1648853"/>
            <a:ext cx="906304" cy="1206290"/>
          </a:xfrm>
        </p:spPr>
        <p:txBody>
          <a:bodyPr anchor="ctr"/>
          <a:lstStyle>
            <a:lvl1pPr marL="0" indent="0" algn="ctr">
              <a:buNone/>
              <a:defRPr sz="1050" i="1">
                <a:solidFill>
                  <a:schemeClr val="bg1"/>
                </a:solidFill>
              </a:defRPr>
            </a:lvl1pPr>
          </a:lstStyle>
          <a:p>
            <a:r>
              <a:rPr lang="en-US" noProof="0" dirty="0"/>
              <a:t>Icon</a:t>
            </a:r>
          </a:p>
        </p:txBody>
      </p:sp>
      <p:sp>
        <p:nvSpPr>
          <p:cNvPr id="22" name="Text Placeholder 4"/>
          <p:cNvSpPr>
            <a:spLocks noGrp="1"/>
          </p:cNvSpPr>
          <p:nvPr>
            <p:ph type="body" sz="quarter" idx="26" hasCustomPrompt="1"/>
          </p:nvPr>
        </p:nvSpPr>
        <p:spPr>
          <a:xfrm>
            <a:off x="1303794" y="5736658"/>
            <a:ext cx="2034138" cy="245885"/>
          </a:xfrm>
        </p:spPr>
        <p:txBody>
          <a:bodyPr lIns="0" anchor="ctr"/>
          <a:lstStyle>
            <a:lvl1pPr marL="0" indent="0" algn="ctr">
              <a:buClr>
                <a:schemeClr val="accent2"/>
              </a:buClr>
              <a:buFont typeface="Arial" panose="020B0604020202090204" pitchFamily="34" charset="0"/>
              <a:buNone/>
              <a:defRPr sz="1200">
                <a:solidFill>
                  <a:schemeClr val="bg1"/>
                </a:solidFill>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noProof="0"/>
              <a:t>Role</a:t>
            </a:r>
          </a:p>
        </p:txBody>
      </p:sp>
      <p:sp>
        <p:nvSpPr>
          <p:cNvPr id="23" name="Text Placeholder 12"/>
          <p:cNvSpPr>
            <a:spLocks noGrp="1"/>
          </p:cNvSpPr>
          <p:nvPr>
            <p:ph type="body" sz="quarter" idx="27" hasCustomPrompt="1"/>
          </p:nvPr>
        </p:nvSpPr>
        <p:spPr>
          <a:xfrm>
            <a:off x="1303794" y="5334150"/>
            <a:ext cx="2034138" cy="360445"/>
          </a:xfrm>
          <a:solidFill>
            <a:schemeClr val="tx2"/>
          </a:solidFill>
        </p:spPr>
        <p:txBody>
          <a:bodyPr lIns="0" anchor="ctr"/>
          <a:lstStyle>
            <a:lvl1pPr marL="0" indent="0" algn="ctr">
              <a:buNone/>
              <a:defRPr sz="1800" b="0" cap="none" baseline="0">
                <a:solidFill>
                  <a:schemeClr val="accent1"/>
                </a:solidFill>
                <a:latin typeface="+mj-lt"/>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noProof="0"/>
              <a:t>Full Name</a:t>
            </a:r>
          </a:p>
        </p:txBody>
      </p:sp>
      <p:sp>
        <p:nvSpPr>
          <p:cNvPr id="24" name="Text Placeholder 4"/>
          <p:cNvSpPr>
            <a:spLocks noGrp="1"/>
          </p:cNvSpPr>
          <p:nvPr>
            <p:ph type="body" sz="quarter" idx="28" hasCustomPrompt="1"/>
          </p:nvPr>
        </p:nvSpPr>
        <p:spPr>
          <a:xfrm>
            <a:off x="5066363" y="5736658"/>
            <a:ext cx="2034138" cy="245885"/>
          </a:xfrm>
        </p:spPr>
        <p:txBody>
          <a:bodyPr lIns="0" anchor="ctr"/>
          <a:lstStyle>
            <a:lvl1pPr marL="0" indent="0" algn="ctr">
              <a:buClr>
                <a:schemeClr val="accent2"/>
              </a:buClr>
              <a:buFont typeface="Arial" panose="020B0604020202090204" pitchFamily="34" charset="0"/>
              <a:buNone/>
              <a:defRPr sz="1200">
                <a:solidFill>
                  <a:schemeClr val="bg1"/>
                </a:solidFill>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noProof="0"/>
              <a:t>Role</a:t>
            </a:r>
          </a:p>
        </p:txBody>
      </p:sp>
      <p:sp>
        <p:nvSpPr>
          <p:cNvPr id="27" name="Text Placeholder 12"/>
          <p:cNvSpPr>
            <a:spLocks noGrp="1"/>
          </p:cNvSpPr>
          <p:nvPr>
            <p:ph type="body" sz="quarter" idx="29" hasCustomPrompt="1"/>
          </p:nvPr>
        </p:nvSpPr>
        <p:spPr>
          <a:xfrm>
            <a:off x="5066363" y="5334150"/>
            <a:ext cx="2034138" cy="360445"/>
          </a:xfrm>
          <a:solidFill>
            <a:schemeClr val="tx2"/>
          </a:solidFill>
        </p:spPr>
        <p:txBody>
          <a:bodyPr lIns="0" anchor="ctr"/>
          <a:lstStyle>
            <a:lvl1pPr marL="0" indent="0" algn="ctr">
              <a:buNone/>
              <a:defRPr sz="1800" b="0" cap="none" baseline="0">
                <a:solidFill>
                  <a:schemeClr val="accent1"/>
                </a:solidFill>
                <a:latin typeface="+mj-lt"/>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noProof="0"/>
              <a:t>Full Name</a:t>
            </a:r>
          </a:p>
        </p:txBody>
      </p:sp>
      <p:sp>
        <p:nvSpPr>
          <p:cNvPr id="28" name="Text Placeholder 4"/>
          <p:cNvSpPr>
            <a:spLocks noGrp="1"/>
          </p:cNvSpPr>
          <p:nvPr>
            <p:ph type="body" sz="quarter" idx="30" hasCustomPrompt="1"/>
          </p:nvPr>
        </p:nvSpPr>
        <p:spPr>
          <a:xfrm>
            <a:off x="8828931" y="5736658"/>
            <a:ext cx="2034138" cy="245885"/>
          </a:xfrm>
        </p:spPr>
        <p:txBody>
          <a:bodyPr lIns="0" anchor="ctr"/>
          <a:lstStyle>
            <a:lvl1pPr marL="0" indent="0" algn="ctr">
              <a:buClr>
                <a:schemeClr val="accent2"/>
              </a:buClr>
              <a:buFont typeface="Arial" panose="020B0604020202090204" pitchFamily="34" charset="0"/>
              <a:buNone/>
              <a:defRPr sz="1200">
                <a:solidFill>
                  <a:schemeClr val="bg1"/>
                </a:solidFill>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noProof="0"/>
              <a:t>Role</a:t>
            </a:r>
          </a:p>
        </p:txBody>
      </p:sp>
      <p:sp>
        <p:nvSpPr>
          <p:cNvPr id="32" name="Text Placeholder 12"/>
          <p:cNvSpPr>
            <a:spLocks noGrp="1"/>
          </p:cNvSpPr>
          <p:nvPr>
            <p:ph type="body" sz="quarter" idx="31" hasCustomPrompt="1"/>
          </p:nvPr>
        </p:nvSpPr>
        <p:spPr>
          <a:xfrm>
            <a:off x="8828931" y="5334150"/>
            <a:ext cx="2034138" cy="360445"/>
          </a:xfrm>
          <a:solidFill>
            <a:schemeClr val="tx2"/>
          </a:solidFill>
        </p:spPr>
        <p:txBody>
          <a:bodyPr lIns="0" anchor="ctr"/>
          <a:lstStyle>
            <a:lvl1pPr marL="0" indent="0" algn="ctr">
              <a:buNone/>
              <a:defRPr sz="1800" b="0" cap="none" baseline="0">
                <a:solidFill>
                  <a:schemeClr val="accent1"/>
                </a:solidFill>
                <a:latin typeface="+mj-lt"/>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noProof="0"/>
              <a:t>Full Name</a:t>
            </a:r>
          </a:p>
        </p:txBody>
      </p:sp>
      <p:sp>
        <p:nvSpPr>
          <p:cNvPr id="33" name="Picture Placeholder 25"/>
          <p:cNvSpPr>
            <a:spLocks noGrp="1"/>
          </p:cNvSpPr>
          <p:nvPr>
            <p:ph type="pic" sz="quarter" idx="32" hasCustomPrompt="1"/>
          </p:nvPr>
        </p:nvSpPr>
        <p:spPr>
          <a:xfrm>
            <a:off x="1867711" y="3977948"/>
            <a:ext cx="906304" cy="1206290"/>
          </a:xfrm>
        </p:spPr>
        <p:txBody>
          <a:bodyPr anchor="ctr"/>
          <a:lstStyle>
            <a:lvl1pPr marL="0" indent="0" algn="ctr">
              <a:buNone/>
              <a:defRPr sz="1050" i="1">
                <a:solidFill>
                  <a:schemeClr val="bg1"/>
                </a:solidFill>
              </a:defRPr>
            </a:lvl1pPr>
          </a:lstStyle>
          <a:p>
            <a:r>
              <a:rPr lang="en-US" noProof="0" dirty="0"/>
              <a:t>Icon</a:t>
            </a:r>
          </a:p>
        </p:txBody>
      </p:sp>
      <p:sp>
        <p:nvSpPr>
          <p:cNvPr id="34" name="Picture Placeholder 25"/>
          <p:cNvSpPr>
            <a:spLocks noGrp="1"/>
          </p:cNvSpPr>
          <p:nvPr>
            <p:ph type="pic" sz="quarter" idx="33" hasCustomPrompt="1"/>
          </p:nvPr>
        </p:nvSpPr>
        <p:spPr>
          <a:xfrm>
            <a:off x="5630280" y="3977948"/>
            <a:ext cx="906304" cy="1206290"/>
          </a:xfrm>
        </p:spPr>
        <p:txBody>
          <a:bodyPr anchor="ctr"/>
          <a:lstStyle>
            <a:lvl1pPr marL="0" indent="0" algn="ctr">
              <a:buNone/>
              <a:defRPr sz="1050" i="1">
                <a:solidFill>
                  <a:schemeClr val="bg1"/>
                </a:solidFill>
              </a:defRPr>
            </a:lvl1pPr>
          </a:lstStyle>
          <a:p>
            <a:r>
              <a:rPr lang="en-US" noProof="0" dirty="0"/>
              <a:t>Icon</a:t>
            </a:r>
          </a:p>
        </p:txBody>
      </p:sp>
      <p:sp>
        <p:nvSpPr>
          <p:cNvPr id="35" name="Picture Placeholder 25"/>
          <p:cNvSpPr>
            <a:spLocks noGrp="1"/>
          </p:cNvSpPr>
          <p:nvPr>
            <p:ph type="pic" sz="quarter" idx="34" hasCustomPrompt="1"/>
          </p:nvPr>
        </p:nvSpPr>
        <p:spPr>
          <a:xfrm>
            <a:off x="9392848" y="3977948"/>
            <a:ext cx="906304" cy="1206290"/>
          </a:xfrm>
        </p:spPr>
        <p:txBody>
          <a:bodyPr anchor="ctr"/>
          <a:lstStyle>
            <a:lvl1pPr marL="0" indent="0" algn="ctr">
              <a:buNone/>
              <a:defRPr sz="1050" i="1">
                <a:solidFill>
                  <a:schemeClr val="bg1"/>
                </a:solidFill>
              </a:defRPr>
            </a:lvl1pPr>
          </a:lstStyle>
          <a:p>
            <a:r>
              <a:rPr lang="en-US" noProof="0" dirty="0"/>
              <a:t>Icon</a:t>
            </a:r>
          </a:p>
        </p:txBody>
      </p:sp>
      <p:sp>
        <p:nvSpPr>
          <p:cNvPr id="3" name="Title 2"/>
          <p:cNvSpPr>
            <a:spLocks noGrp="1"/>
          </p:cNvSpPr>
          <p:nvPr>
            <p:ph type="title"/>
          </p:nvPr>
        </p:nvSpPr>
        <p:spPr/>
        <p:txBody>
          <a:bodyPr/>
          <a:lstStyle>
            <a:lvl1pPr>
              <a:defRPr>
                <a:solidFill>
                  <a:schemeClr val="bg1"/>
                </a:solidFill>
              </a:defRPr>
            </a:lvl1pPr>
          </a:lstStyle>
          <a:p>
            <a:r>
              <a:rPr lang="en-US" noProof="0"/>
              <a:t>Click to edit Master title style</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Listed Images">
    <p:spTree>
      <p:nvGrpSpPr>
        <p:cNvPr id="1" name=""/>
        <p:cNvGrpSpPr/>
        <p:nvPr/>
      </p:nvGrpSpPr>
      <p:grpSpPr>
        <a:xfrm>
          <a:off x="0" y="0"/>
          <a:ext cx="0" cy="0"/>
          <a:chOff x="0" y="0"/>
          <a:chExt cx="0" cy="0"/>
        </a:xfrm>
      </p:grpSpPr>
      <p:sp>
        <p:nvSpPr>
          <p:cNvPr id="6" name="Rectangle 5"/>
          <p:cNvSpPr/>
          <p:nvPr userDrawn="1"/>
        </p:nvSpPr>
        <p:spPr>
          <a:xfrm>
            <a:off x="180000" y="179109"/>
            <a:ext cx="11832000" cy="651392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 Placeholder 3"/>
          <p:cNvSpPr>
            <a:spLocks noGrp="1"/>
          </p:cNvSpPr>
          <p:nvPr>
            <p:ph type="body" sz="quarter" idx="12" hasCustomPrompt="1"/>
          </p:nvPr>
        </p:nvSpPr>
        <p:spPr>
          <a:xfrm>
            <a:off x="684213" y="1405643"/>
            <a:ext cx="7559675" cy="360000"/>
          </a:xfrm>
        </p:spPr>
        <p:txBody>
          <a:bodyPr/>
          <a:lstStyle>
            <a:lvl1pPr marL="0" indent="0">
              <a:buNone/>
              <a:defRPr sz="2200">
                <a:solidFill>
                  <a:schemeClr val="tx1"/>
                </a:solidFill>
                <a:latin typeface="+mj-lt"/>
              </a:defRPr>
            </a:lvl1pPr>
          </a:lstStyle>
          <a:p>
            <a:pPr lvl="0"/>
            <a:r>
              <a:rPr lang="en-US" dirty="0"/>
              <a:t>SUBTITLE</a:t>
            </a:r>
          </a:p>
        </p:txBody>
      </p:sp>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hasCustomPrompt="1"/>
          </p:nvPr>
        </p:nvSpPr>
        <p:spPr>
          <a:xfrm>
            <a:off x="2095500" y="1992933"/>
            <a:ext cx="9388499" cy="1095375"/>
          </a:xfrm>
        </p:spPr>
        <p:txBody>
          <a:bodyPr/>
          <a:lstStyle>
            <a:lvl1pPr marL="0" indent="0">
              <a:buNone/>
              <a:defRPr/>
            </a:lvl1pPr>
          </a:lstStyle>
          <a:p>
            <a:pPr lvl="0"/>
            <a:r>
              <a:rPr lang="en-US" dirty="0"/>
              <a:t>Description Here</a:t>
            </a:r>
          </a:p>
        </p:txBody>
      </p:sp>
      <p:sp>
        <p:nvSpPr>
          <p:cNvPr id="7" name="Footer Placeholder 6"/>
          <p:cNvSpPr>
            <a:spLocks noGrp="1"/>
          </p:cNvSpPr>
          <p:nvPr>
            <p:ph type="ftr" sz="quarter" idx="10"/>
          </p:nvPr>
        </p:nvSpPr>
        <p:spPr/>
        <p:txBody>
          <a:bodyPr/>
          <a:lstStyle/>
          <a:p>
            <a:endParaRPr lang="en-US" dirty="0"/>
          </a:p>
        </p:txBody>
      </p:sp>
      <p:sp>
        <p:nvSpPr>
          <p:cNvPr id="8" name="Slide Number Placeholder 7"/>
          <p:cNvSpPr>
            <a:spLocks noGrp="1"/>
          </p:cNvSpPr>
          <p:nvPr>
            <p:ph type="sldNum" sz="quarter" idx="11"/>
          </p:nvPr>
        </p:nvSpPr>
        <p:spPr/>
        <p:txBody>
          <a:bodyPr/>
          <a:lstStyle/>
          <a:p>
            <a:fld id="{EECC7194-A4D0-457B-9D3E-53681723AFF7}" type="slidenum">
              <a:rPr lang="en-US" smtClean="0"/>
              <a:t>‹#›</a:t>
            </a:fld>
            <a:endParaRPr lang="en-US" dirty="0"/>
          </a:p>
        </p:txBody>
      </p:sp>
      <p:sp>
        <p:nvSpPr>
          <p:cNvPr id="11" name="Picture Placeholder 10"/>
          <p:cNvSpPr>
            <a:spLocks noGrp="1"/>
          </p:cNvSpPr>
          <p:nvPr>
            <p:ph type="pic" sz="quarter" idx="13" hasCustomPrompt="1"/>
          </p:nvPr>
        </p:nvSpPr>
        <p:spPr>
          <a:xfrm>
            <a:off x="684213" y="1992934"/>
            <a:ext cx="1095375" cy="1095375"/>
          </a:xfrm>
        </p:spPr>
        <p:txBody>
          <a:bodyPr anchor="ctr"/>
          <a:lstStyle>
            <a:lvl1pPr marL="0" indent="0" algn="ctr">
              <a:buNone/>
              <a:defRPr sz="1050" i="1"/>
            </a:lvl1pPr>
          </a:lstStyle>
          <a:p>
            <a:r>
              <a:rPr lang="en-US" dirty="0"/>
              <a:t>Place</a:t>
            </a:r>
            <a:br>
              <a:rPr lang="en-US" dirty="0"/>
            </a:br>
            <a:r>
              <a:rPr lang="en-US" dirty="0"/>
              <a:t>Your Image / Logo Here</a:t>
            </a:r>
          </a:p>
        </p:txBody>
      </p:sp>
      <p:sp>
        <p:nvSpPr>
          <p:cNvPr id="12" name="Picture Placeholder 10"/>
          <p:cNvSpPr>
            <a:spLocks noGrp="1"/>
          </p:cNvSpPr>
          <p:nvPr>
            <p:ph type="pic" sz="quarter" idx="14" hasCustomPrompt="1"/>
          </p:nvPr>
        </p:nvSpPr>
        <p:spPr>
          <a:xfrm>
            <a:off x="684213" y="3431134"/>
            <a:ext cx="1095375" cy="1095375"/>
          </a:xfrm>
        </p:spPr>
        <p:txBody>
          <a:bodyPr anchor="ctr"/>
          <a:lstStyle>
            <a:lvl1pPr marL="0" indent="0" algn="ctr">
              <a:buNone/>
              <a:defRPr sz="1050" i="1"/>
            </a:lvl1pPr>
          </a:lstStyle>
          <a:p>
            <a:r>
              <a:rPr lang="en-US" dirty="0"/>
              <a:t>Place</a:t>
            </a:r>
            <a:br>
              <a:rPr lang="en-US" dirty="0"/>
            </a:br>
            <a:r>
              <a:rPr lang="en-US" dirty="0"/>
              <a:t>Your Image / Logo Here</a:t>
            </a:r>
          </a:p>
        </p:txBody>
      </p:sp>
      <p:sp>
        <p:nvSpPr>
          <p:cNvPr id="13" name="Picture Placeholder 10"/>
          <p:cNvSpPr>
            <a:spLocks noGrp="1"/>
          </p:cNvSpPr>
          <p:nvPr>
            <p:ph type="pic" sz="quarter" idx="15" hasCustomPrompt="1"/>
          </p:nvPr>
        </p:nvSpPr>
        <p:spPr>
          <a:xfrm>
            <a:off x="684213" y="4869334"/>
            <a:ext cx="1095375" cy="1095375"/>
          </a:xfrm>
        </p:spPr>
        <p:txBody>
          <a:bodyPr anchor="ctr"/>
          <a:lstStyle>
            <a:lvl1pPr marL="0" indent="0" algn="ctr">
              <a:buNone/>
              <a:defRPr sz="1050" i="1"/>
            </a:lvl1pPr>
          </a:lstStyle>
          <a:p>
            <a:r>
              <a:rPr lang="en-US" dirty="0"/>
              <a:t>Place</a:t>
            </a:r>
            <a:br>
              <a:rPr lang="en-US" dirty="0"/>
            </a:br>
            <a:r>
              <a:rPr lang="en-US" dirty="0"/>
              <a:t>Your Image / Logo Here</a:t>
            </a:r>
          </a:p>
        </p:txBody>
      </p:sp>
      <p:sp>
        <p:nvSpPr>
          <p:cNvPr id="14" name="Content Placeholder 2"/>
          <p:cNvSpPr>
            <a:spLocks noGrp="1"/>
          </p:cNvSpPr>
          <p:nvPr>
            <p:ph idx="16" hasCustomPrompt="1"/>
          </p:nvPr>
        </p:nvSpPr>
        <p:spPr>
          <a:xfrm>
            <a:off x="2095500" y="3422739"/>
            <a:ext cx="9388499" cy="1095375"/>
          </a:xfrm>
        </p:spPr>
        <p:txBody>
          <a:bodyPr/>
          <a:lstStyle>
            <a:lvl1pPr marL="0" indent="0">
              <a:buNone/>
              <a:defRPr/>
            </a:lvl1pPr>
          </a:lstStyle>
          <a:p>
            <a:pPr lvl="0"/>
            <a:r>
              <a:rPr lang="en-US" dirty="0"/>
              <a:t>Description Here</a:t>
            </a:r>
          </a:p>
        </p:txBody>
      </p:sp>
      <p:sp>
        <p:nvSpPr>
          <p:cNvPr id="15" name="Content Placeholder 2"/>
          <p:cNvSpPr>
            <a:spLocks noGrp="1"/>
          </p:cNvSpPr>
          <p:nvPr>
            <p:ph idx="17" hasCustomPrompt="1"/>
          </p:nvPr>
        </p:nvSpPr>
        <p:spPr>
          <a:xfrm>
            <a:off x="2095500" y="4867850"/>
            <a:ext cx="9388499" cy="1095375"/>
          </a:xfrm>
        </p:spPr>
        <p:txBody>
          <a:bodyPr/>
          <a:lstStyle>
            <a:lvl1pPr marL="0" indent="0">
              <a:buNone/>
              <a:defRPr/>
            </a:lvl1pPr>
          </a:lstStyle>
          <a:p>
            <a:pPr lvl="0"/>
            <a:r>
              <a:rPr lang="en-US" dirty="0"/>
              <a:t>Description Here</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Rectangle 5"/>
          <p:cNvSpPr/>
          <p:nvPr userDrawn="1"/>
        </p:nvSpPr>
        <p:spPr>
          <a:xfrm>
            <a:off x="180000" y="179109"/>
            <a:ext cx="11832000" cy="651392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 Placeholder 3"/>
          <p:cNvSpPr>
            <a:spLocks noGrp="1"/>
          </p:cNvSpPr>
          <p:nvPr>
            <p:ph type="body" sz="quarter" idx="12" hasCustomPrompt="1"/>
          </p:nvPr>
        </p:nvSpPr>
        <p:spPr>
          <a:xfrm>
            <a:off x="684213" y="1405643"/>
            <a:ext cx="7559675" cy="360000"/>
          </a:xfrm>
        </p:spPr>
        <p:txBody>
          <a:bodyPr/>
          <a:lstStyle>
            <a:lvl1pPr marL="0" indent="0">
              <a:buNone/>
              <a:defRPr sz="2200">
                <a:solidFill>
                  <a:schemeClr val="tx1"/>
                </a:solidFill>
                <a:latin typeface="+mj-lt"/>
              </a:defRPr>
            </a:lvl1pPr>
          </a:lstStyle>
          <a:p>
            <a:pPr lvl="0"/>
            <a:r>
              <a:rPr lang="en-US" dirty="0"/>
              <a:t>SUBTITLE</a:t>
            </a:r>
          </a:p>
        </p:txBody>
      </p:sp>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6"/>
          <p:cNvSpPr>
            <a:spLocks noGrp="1"/>
          </p:cNvSpPr>
          <p:nvPr>
            <p:ph type="ftr" sz="quarter" idx="10"/>
          </p:nvPr>
        </p:nvSpPr>
        <p:spPr/>
        <p:txBody>
          <a:bodyPr/>
          <a:lstStyle/>
          <a:p>
            <a:endParaRPr lang="en-US" dirty="0"/>
          </a:p>
        </p:txBody>
      </p:sp>
      <p:sp>
        <p:nvSpPr>
          <p:cNvPr id="8" name="Slide Number Placeholder 7"/>
          <p:cNvSpPr>
            <a:spLocks noGrp="1"/>
          </p:cNvSpPr>
          <p:nvPr>
            <p:ph type="sldNum" sz="quarter" idx="11"/>
          </p:nvPr>
        </p:nvSpPr>
        <p:spPr/>
        <p:txBody>
          <a:bodyPr/>
          <a:lstStyle/>
          <a:p>
            <a:fld id="{EECC7194-A4D0-457B-9D3E-53681723AFF7}" type="slidenum">
              <a:rPr lang="en-US" smtClean="0"/>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2" hasCustomPrompt="1"/>
          </p:nvPr>
        </p:nvSpPr>
        <p:spPr>
          <a:xfrm>
            <a:off x="0" y="0"/>
            <a:ext cx="12192000" cy="6858000"/>
          </a:xfrm>
          <a:solidFill>
            <a:schemeClr val="tx1">
              <a:lumMod val="75000"/>
              <a:lumOff val="25000"/>
            </a:schemeClr>
          </a:solidFill>
        </p:spPr>
        <p:txBody>
          <a:bodyPr lIns="0" tIns="0" rIns="612000" anchor="ctr"/>
          <a:lstStyle>
            <a:lvl1pPr marL="0" indent="0" algn="r">
              <a:lnSpc>
                <a:spcPct val="100000"/>
              </a:lnSpc>
              <a:buNone/>
              <a:defRPr sz="1200" i="1">
                <a:solidFill>
                  <a:schemeClr val="bg1">
                    <a:lumMod val="75000"/>
                  </a:schemeClr>
                </a:solidFill>
              </a:defRPr>
            </a:lvl1pPr>
          </a:lstStyle>
          <a:p>
            <a:r>
              <a:rPr lang="en-US" dirty="0"/>
              <a:t>Drag &amp; Drop Your </a:t>
            </a:r>
            <a:br>
              <a:rPr lang="en-US" dirty="0"/>
            </a:br>
            <a:r>
              <a:rPr lang="en-US" dirty="0"/>
              <a:t>Background Photo Here</a:t>
            </a:r>
          </a:p>
        </p:txBody>
      </p:sp>
      <p:sp>
        <p:nvSpPr>
          <p:cNvPr id="2" name="Title 1"/>
          <p:cNvSpPr>
            <a:spLocks noGrp="1"/>
          </p:cNvSpPr>
          <p:nvPr>
            <p:ph type="ctrTitle" hasCustomPrompt="1"/>
          </p:nvPr>
        </p:nvSpPr>
        <p:spPr>
          <a:xfrm>
            <a:off x="0" y="0"/>
            <a:ext cx="9672000" cy="6857999"/>
          </a:xfrm>
          <a:solidFill>
            <a:schemeClr val="tx2">
              <a:alpha val="70000"/>
            </a:schemeClr>
          </a:solidFill>
        </p:spPr>
        <p:txBody>
          <a:bodyPr lIns="1116000" rIns="180000" bIns="756000" anchor="ctr"/>
          <a:lstStyle>
            <a:lvl1pPr algn="l">
              <a:lnSpc>
                <a:spcPct val="65000"/>
              </a:lnSpc>
              <a:defRPr sz="8800" cap="all" baseline="0">
                <a:solidFill>
                  <a:schemeClr val="bg1"/>
                </a:solidFill>
              </a:defRPr>
            </a:lvl1pPr>
          </a:lstStyle>
          <a:p>
            <a:r>
              <a:rPr lang="en-US" dirty="0"/>
              <a:t>Thank </a:t>
            </a:r>
            <a:br>
              <a:rPr lang="en-US" dirty="0"/>
            </a:br>
            <a:r>
              <a:rPr lang="en-US" dirty="0"/>
              <a:t>you</a:t>
            </a:r>
          </a:p>
        </p:txBody>
      </p:sp>
      <p:sp>
        <p:nvSpPr>
          <p:cNvPr id="6" name="Text Placeholder 5"/>
          <p:cNvSpPr>
            <a:spLocks noGrp="1"/>
          </p:cNvSpPr>
          <p:nvPr>
            <p:ph type="body" sz="quarter" idx="13" hasCustomPrompt="1"/>
          </p:nvPr>
        </p:nvSpPr>
        <p:spPr>
          <a:xfrm>
            <a:off x="1917700" y="4508500"/>
            <a:ext cx="3314700" cy="330200"/>
          </a:xfrm>
        </p:spPr>
        <p:txBody>
          <a:bodyPr anchor="t"/>
          <a:lstStyle>
            <a:lvl1pPr marL="0" indent="0">
              <a:buNone/>
              <a:defRPr sz="2000">
                <a:solidFill>
                  <a:schemeClr val="accent1"/>
                </a:solidFill>
                <a:latin typeface="+mj-lt"/>
              </a:defRPr>
            </a:lvl1pPr>
            <a:lvl2pPr marL="266700" indent="0">
              <a:buNone/>
              <a:defRPr>
                <a:solidFill>
                  <a:schemeClr val="accent1"/>
                </a:solidFill>
              </a:defRPr>
            </a:lvl2pPr>
            <a:lvl3pPr marL="447675" indent="0">
              <a:buNone/>
              <a:defRPr>
                <a:solidFill>
                  <a:schemeClr val="accent1"/>
                </a:solidFill>
              </a:defRPr>
            </a:lvl3pPr>
            <a:lvl4pPr marL="628650" indent="0">
              <a:buNone/>
              <a:defRPr>
                <a:solidFill>
                  <a:schemeClr val="accent1"/>
                </a:solidFill>
              </a:defRPr>
            </a:lvl4pPr>
            <a:lvl5pPr marL="809625" indent="0">
              <a:buNone/>
              <a:defRPr>
                <a:solidFill>
                  <a:schemeClr val="accent1"/>
                </a:solidFill>
              </a:defRPr>
            </a:lvl5pPr>
          </a:lstStyle>
          <a:p>
            <a:pPr lvl="0"/>
            <a:r>
              <a:rPr lang="en-US" dirty="0"/>
              <a:t>Full Name</a:t>
            </a:r>
          </a:p>
        </p:txBody>
      </p:sp>
      <p:sp>
        <p:nvSpPr>
          <p:cNvPr id="9" name="Text Placeholder 5"/>
          <p:cNvSpPr>
            <a:spLocks noGrp="1"/>
          </p:cNvSpPr>
          <p:nvPr>
            <p:ph type="body" sz="quarter" idx="14" hasCustomPrompt="1"/>
          </p:nvPr>
        </p:nvSpPr>
        <p:spPr>
          <a:xfrm>
            <a:off x="1917700" y="5180023"/>
            <a:ext cx="3314700" cy="205029"/>
          </a:xfrm>
          <a:ln>
            <a:noFill/>
          </a:ln>
        </p:spPr>
        <p:txBody>
          <a:bodyPr anchor="t"/>
          <a:lstStyle>
            <a:lvl1pPr marL="0" indent="0">
              <a:buNone/>
              <a:defRPr sz="1600">
                <a:solidFill>
                  <a:schemeClr val="bg1"/>
                </a:solidFill>
              </a:defRPr>
            </a:lvl1pPr>
            <a:lvl2pPr marL="266700" indent="0">
              <a:buNone/>
              <a:defRPr>
                <a:solidFill>
                  <a:schemeClr val="accent1"/>
                </a:solidFill>
              </a:defRPr>
            </a:lvl2pPr>
            <a:lvl3pPr marL="447675" indent="0">
              <a:buNone/>
              <a:defRPr>
                <a:solidFill>
                  <a:schemeClr val="accent1"/>
                </a:solidFill>
              </a:defRPr>
            </a:lvl3pPr>
            <a:lvl4pPr marL="628650" indent="0">
              <a:buNone/>
              <a:defRPr>
                <a:solidFill>
                  <a:schemeClr val="accent1"/>
                </a:solidFill>
              </a:defRPr>
            </a:lvl4pPr>
            <a:lvl5pPr marL="809625" indent="0">
              <a:buNone/>
              <a:defRPr>
                <a:solidFill>
                  <a:schemeClr val="accent1"/>
                </a:solidFill>
              </a:defRPr>
            </a:lvl5pPr>
          </a:lstStyle>
          <a:p>
            <a:pPr lvl="0"/>
            <a:r>
              <a:rPr lang="en-US" dirty="0"/>
              <a:t>Email</a:t>
            </a:r>
          </a:p>
        </p:txBody>
      </p:sp>
      <p:sp>
        <p:nvSpPr>
          <p:cNvPr id="10" name="Text Placeholder 5"/>
          <p:cNvSpPr>
            <a:spLocks noGrp="1"/>
          </p:cNvSpPr>
          <p:nvPr>
            <p:ph type="body" sz="quarter" idx="15" hasCustomPrompt="1"/>
          </p:nvPr>
        </p:nvSpPr>
        <p:spPr>
          <a:xfrm>
            <a:off x="1917700" y="5683561"/>
            <a:ext cx="3314700" cy="205029"/>
          </a:xfrm>
          <a:ln>
            <a:noFill/>
          </a:ln>
        </p:spPr>
        <p:txBody>
          <a:bodyPr anchor="t"/>
          <a:lstStyle>
            <a:lvl1pPr marL="0" indent="0">
              <a:buNone/>
              <a:defRPr sz="1600">
                <a:solidFill>
                  <a:schemeClr val="bg1"/>
                </a:solidFill>
              </a:defRPr>
            </a:lvl1pPr>
            <a:lvl2pPr marL="266700" indent="0">
              <a:buNone/>
              <a:defRPr>
                <a:solidFill>
                  <a:schemeClr val="accent1"/>
                </a:solidFill>
              </a:defRPr>
            </a:lvl2pPr>
            <a:lvl3pPr marL="447675" indent="0">
              <a:buNone/>
              <a:defRPr>
                <a:solidFill>
                  <a:schemeClr val="accent1"/>
                </a:solidFill>
              </a:defRPr>
            </a:lvl3pPr>
            <a:lvl4pPr marL="628650" indent="0">
              <a:buNone/>
              <a:defRPr>
                <a:solidFill>
                  <a:schemeClr val="accent1"/>
                </a:solidFill>
              </a:defRPr>
            </a:lvl4pPr>
            <a:lvl5pPr marL="809625" indent="0">
              <a:buNone/>
              <a:defRPr>
                <a:solidFill>
                  <a:schemeClr val="accent1"/>
                </a:solidFill>
              </a:defRPr>
            </a:lvl5pPr>
          </a:lstStyle>
          <a:p>
            <a:pPr lvl="0"/>
            <a:r>
              <a:rPr lang="en-US" dirty="0"/>
              <a:t>Phone</a:t>
            </a:r>
          </a:p>
        </p:txBody>
      </p:sp>
      <p:sp>
        <p:nvSpPr>
          <p:cNvPr id="11" name="Text Placeholder 5"/>
          <p:cNvSpPr>
            <a:spLocks noGrp="1"/>
          </p:cNvSpPr>
          <p:nvPr>
            <p:ph type="body" sz="quarter" idx="16" hasCustomPrompt="1"/>
          </p:nvPr>
        </p:nvSpPr>
        <p:spPr>
          <a:xfrm>
            <a:off x="1917700" y="4821910"/>
            <a:ext cx="3314700" cy="205029"/>
          </a:xfrm>
        </p:spPr>
        <p:txBody>
          <a:bodyPr anchor="t"/>
          <a:lstStyle>
            <a:lvl1pPr marL="0" indent="0">
              <a:buNone/>
              <a:defRPr sz="1000" i="0">
                <a:solidFill>
                  <a:schemeClr val="bg1"/>
                </a:solidFill>
              </a:defRPr>
            </a:lvl1pPr>
            <a:lvl2pPr marL="266700" indent="0">
              <a:buNone/>
              <a:defRPr>
                <a:solidFill>
                  <a:schemeClr val="accent1"/>
                </a:solidFill>
              </a:defRPr>
            </a:lvl2pPr>
            <a:lvl3pPr marL="447675" indent="0">
              <a:buNone/>
              <a:defRPr>
                <a:solidFill>
                  <a:schemeClr val="accent1"/>
                </a:solidFill>
              </a:defRPr>
            </a:lvl3pPr>
            <a:lvl4pPr marL="628650" indent="0">
              <a:buNone/>
              <a:defRPr>
                <a:solidFill>
                  <a:schemeClr val="accent1"/>
                </a:solidFill>
              </a:defRPr>
            </a:lvl4pPr>
            <a:lvl5pPr marL="809625" indent="0">
              <a:buNone/>
              <a:defRPr>
                <a:solidFill>
                  <a:schemeClr val="accent1"/>
                </a:solidFill>
              </a:defRPr>
            </a:lvl5pPr>
          </a:lstStyle>
          <a:p>
            <a:pPr lvl="0"/>
            <a:r>
              <a:rPr lang="en-US" dirty="0"/>
              <a:t>POSITION</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and Content">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3" hasCustomPrompt="1"/>
          </p:nvPr>
        </p:nvSpPr>
        <p:spPr>
          <a:xfrm>
            <a:off x="1147343" y="2731933"/>
            <a:ext cx="6903253" cy="3350673"/>
          </a:xfrm>
          <a:gradFill>
            <a:gsLst>
              <a:gs pos="0">
                <a:schemeClr val="tx2"/>
              </a:gs>
              <a:gs pos="100000">
                <a:schemeClr val="accent2"/>
              </a:gs>
            </a:gsLst>
            <a:lin ang="14400000" scaled="0"/>
          </a:gradFill>
        </p:spPr>
        <p:txBody>
          <a:bodyPr lIns="576000" tIns="1872000" rIns="576000"/>
          <a:lstStyle>
            <a:lvl1pPr marL="0" indent="0">
              <a:lnSpc>
                <a:spcPts val="2000"/>
              </a:lnSpc>
              <a:buNone/>
              <a:defRPr>
                <a:solidFill>
                  <a:schemeClr val="bg1"/>
                </a:solidFill>
              </a:defRPr>
            </a:lvl1pPr>
          </a:lstStyle>
          <a:p>
            <a:pPr lvl="0"/>
            <a:r>
              <a:rPr lang="en-US" dirty="0"/>
              <a:t>Describe Your Big Idea</a:t>
            </a:r>
          </a:p>
        </p:txBody>
      </p:sp>
      <p:sp>
        <p:nvSpPr>
          <p:cNvPr id="21" name="Picture Placeholder 20"/>
          <p:cNvSpPr>
            <a:spLocks noGrp="1"/>
          </p:cNvSpPr>
          <p:nvPr>
            <p:ph type="pic" sz="quarter" idx="12" hasCustomPrompt="1"/>
          </p:nvPr>
        </p:nvSpPr>
        <p:spPr>
          <a:xfrm>
            <a:off x="0" y="0"/>
            <a:ext cx="12012000" cy="6858000"/>
          </a:xfrm>
          <a:custGeom>
            <a:avLst/>
            <a:gdLst>
              <a:gd name="connsiteX0" fmla="*/ 0 w 12012000"/>
              <a:gd name="connsiteY0" fmla="*/ 0 h 6858000"/>
              <a:gd name="connsiteX1" fmla="*/ 8592000 w 12012000"/>
              <a:gd name="connsiteY1" fmla="*/ 0 h 6858000"/>
              <a:gd name="connsiteX2" fmla="*/ 8592000 w 12012000"/>
              <a:gd name="connsiteY2" fmla="*/ 180000 h 6858000"/>
              <a:gd name="connsiteX3" fmla="*/ 12012000 w 12012000"/>
              <a:gd name="connsiteY3" fmla="*/ 180000 h 6858000"/>
              <a:gd name="connsiteX4" fmla="*/ 12012000 w 12012000"/>
              <a:gd name="connsiteY4" fmla="*/ 6678000 h 6858000"/>
              <a:gd name="connsiteX5" fmla="*/ 8592000 w 12012000"/>
              <a:gd name="connsiteY5" fmla="*/ 6678000 h 6858000"/>
              <a:gd name="connsiteX6" fmla="*/ 8592000 w 12012000"/>
              <a:gd name="connsiteY6" fmla="*/ 6858000 h 6858000"/>
              <a:gd name="connsiteX7" fmla="*/ 0 w 1201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012000" h="6858000">
                <a:moveTo>
                  <a:pt x="0" y="0"/>
                </a:moveTo>
                <a:lnTo>
                  <a:pt x="8592000" y="0"/>
                </a:lnTo>
                <a:lnTo>
                  <a:pt x="8592000" y="180000"/>
                </a:lnTo>
                <a:lnTo>
                  <a:pt x="12012000" y="180000"/>
                </a:lnTo>
                <a:lnTo>
                  <a:pt x="12012000" y="6678000"/>
                </a:lnTo>
                <a:lnTo>
                  <a:pt x="8592000" y="6678000"/>
                </a:lnTo>
                <a:lnTo>
                  <a:pt x="8592000" y="6858000"/>
                </a:lnTo>
                <a:lnTo>
                  <a:pt x="0" y="6858000"/>
                </a:lnTo>
                <a:close/>
              </a:path>
            </a:pathLst>
          </a:custGeom>
          <a:noFill/>
        </p:spPr>
        <p:txBody>
          <a:bodyPr wrap="square" lIns="0" tIns="0" rIns="612000" anchor="ctr">
            <a:noAutofit/>
          </a:bodyPr>
          <a:lstStyle>
            <a:lvl1pPr marL="0" indent="0" algn="r">
              <a:lnSpc>
                <a:spcPct val="100000"/>
              </a:lnSpc>
              <a:buNone/>
              <a:defRPr sz="1200" i="1">
                <a:solidFill>
                  <a:schemeClr val="bg1"/>
                </a:solidFill>
              </a:defRPr>
            </a:lvl1pPr>
          </a:lstStyle>
          <a:p>
            <a:r>
              <a:rPr lang="en-US" dirty="0"/>
              <a:t>Drag &amp; Drop Your </a:t>
            </a:r>
            <a:br>
              <a:rPr lang="en-US" dirty="0"/>
            </a:br>
            <a:r>
              <a:rPr lang="en-US" dirty="0"/>
              <a:t>Background Photo Here</a:t>
            </a:r>
          </a:p>
        </p:txBody>
      </p:sp>
      <p:sp>
        <p:nvSpPr>
          <p:cNvPr id="7" name="Footer Placeholder 6"/>
          <p:cNvSpPr>
            <a:spLocks noGrp="1"/>
          </p:cNvSpPr>
          <p:nvPr>
            <p:ph type="ftr" sz="quarter" idx="10"/>
          </p:nvPr>
        </p:nvSpPr>
        <p:spPr>
          <a:xfrm>
            <a:off x="683999" y="6262080"/>
            <a:ext cx="6190934" cy="360000"/>
          </a:xfrm>
        </p:spPr>
        <p:txBody>
          <a:bodyPr/>
          <a:lstStyle/>
          <a:p>
            <a:endParaRPr lang="en-US" dirty="0"/>
          </a:p>
        </p:txBody>
      </p:sp>
      <p:sp>
        <p:nvSpPr>
          <p:cNvPr id="8" name="Slide Number Placeholder 7"/>
          <p:cNvSpPr>
            <a:spLocks noGrp="1"/>
          </p:cNvSpPr>
          <p:nvPr>
            <p:ph type="sldNum" sz="quarter" idx="11"/>
          </p:nvPr>
        </p:nvSpPr>
        <p:spPr>
          <a:solidFill>
            <a:schemeClr val="tx2"/>
          </a:solidFill>
        </p:spPr>
        <p:txBody>
          <a:bodyPr/>
          <a:lstStyle>
            <a:lvl1pPr>
              <a:defRPr>
                <a:solidFill>
                  <a:schemeClr val="bg1"/>
                </a:solidFill>
              </a:defRPr>
            </a:lvl1pPr>
          </a:lstStyle>
          <a:p>
            <a:fld id="{EECC7194-A4D0-457B-9D3E-53681723AFF7}" type="slidenum">
              <a:rPr lang="en-US" smtClean="0"/>
              <a:t>‹#›</a:t>
            </a:fld>
            <a:endParaRPr lang="en-US" dirty="0"/>
          </a:p>
        </p:txBody>
      </p:sp>
      <p:sp>
        <p:nvSpPr>
          <p:cNvPr id="12" name="Title 11"/>
          <p:cNvSpPr>
            <a:spLocks noGrp="1"/>
          </p:cNvSpPr>
          <p:nvPr>
            <p:ph type="title"/>
          </p:nvPr>
        </p:nvSpPr>
        <p:spPr>
          <a:xfrm>
            <a:off x="1749778" y="3096087"/>
            <a:ext cx="5455750" cy="1008000"/>
          </a:xfrm>
        </p:spPr>
        <p:txBody>
          <a:bodyPr/>
          <a:lstStyle>
            <a:lvl1pPr>
              <a:defRPr sz="4000" cap="all" baseline="0">
                <a:solidFill>
                  <a:schemeClr val="bg1"/>
                </a:solidFill>
              </a:defRPr>
            </a:lvl1pPr>
          </a:lstStyle>
          <a:p>
            <a:r>
              <a:rPr lang="en-US"/>
              <a:t>Click to edit Master title style</a:t>
            </a:r>
            <a:endParaRPr lang="en-US" dirty="0"/>
          </a:p>
        </p:txBody>
      </p:sp>
      <p:sp>
        <p:nvSpPr>
          <p:cNvPr id="19" name="Freeform: Shape 18"/>
          <p:cNvSpPr/>
          <p:nvPr userDrawn="1"/>
        </p:nvSpPr>
        <p:spPr>
          <a:xfrm rot="5400000">
            <a:off x="6963000" y="1629000"/>
            <a:ext cx="6858000" cy="3600000"/>
          </a:xfrm>
          <a:custGeom>
            <a:avLst/>
            <a:gdLst>
              <a:gd name="connsiteX0" fmla="*/ 0 w 6858000"/>
              <a:gd name="connsiteY0" fmla="*/ 3600000 h 3600000"/>
              <a:gd name="connsiteX1" fmla="*/ 0 w 6858000"/>
              <a:gd name="connsiteY1" fmla="*/ 0 h 3600000"/>
              <a:gd name="connsiteX2" fmla="*/ 0 w 6858000"/>
              <a:gd name="connsiteY2" fmla="*/ 0 h 3600000"/>
              <a:gd name="connsiteX3" fmla="*/ 180000 w 6858000"/>
              <a:gd name="connsiteY3" fmla="*/ 0 h 3600000"/>
              <a:gd name="connsiteX4" fmla="*/ 6678000 w 6858000"/>
              <a:gd name="connsiteY4" fmla="*/ 0 h 3600000"/>
              <a:gd name="connsiteX5" fmla="*/ 6858000 w 6858000"/>
              <a:gd name="connsiteY5" fmla="*/ 0 h 3600000"/>
              <a:gd name="connsiteX6" fmla="*/ 6858000 w 6858000"/>
              <a:gd name="connsiteY6" fmla="*/ 180000 h 3600000"/>
              <a:gd name="connsiteX7" fmla="*/ 6858000 w 6858000"/>
              <a:gd name="connsiteY7" fmla="*/ 3600000 h 3600000"/>
              <a:gd name="connsiteX8" fmla="*/ 6678000 w 6858000"/>
              <a:gd name="connsiteY8" fmla="*/ 3600000 h 3600000"/>
              <a:gd name="connsiteX9" fmla="*/ 6678000 w 6858000"/>
              <a:gd name="connsiteY9" fmla="*/ 180000 h 3600000"/>
              <a:gd name="connsiteX10" fmla="*/ 180000 w 6858000"/>
              <a:gd name="connsiteY10" fmla="*/ 180000 h 3600000"/>
              <a:gd name="connsiteX11" fmla="*/ 180000 w 6858000"/>
              <a:gd name="connsiteY11" fmla="*/ 3600000 h 36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3600000">
                <a:moveTo>
                  <a:pt x="0" y="3600000"/>
                </a:moveTo>
                <a:lnTo>
                  <a:pt x="0" y="0"/>
                </a:lnTo>
                <a:lnTo>
                  <a:pt x="0" y="0"/>
                </a:lnTo>
                <a:lnTo>
                  <a:pt x="180000" y="0"/>
                </a:lnTo>
                <a:lnTo>
                  <a:pt x="6678000" y="0"/>
                </a:lnTo>
                <a:lnTo>
                  <a:pt x="6858000" y="0"/>
                </a:lnTo>
                <a:lnTo>
                  <a:pt x="6858000" y="180000"/>
                </a:lnTo>
                <a:lnTo>
                  <a:pt x="6858000" y="3600000"/>
                </a:lnTo>
                <a:lnTo>
                  <a:pt x="6678000" y="3600000"/>
                </a:lnTo>
                <a:lnTo>
                  <a:pt x="6678000" y="180000"/>
                </a:lnTo>
                <a:lnTo>
                  <a:pt x="180000" y="180000"/>
                </a:lnTo>
                <a:lnTo>
                  <a:pt x="180000" y="3600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5 X Number &amp; Icon">
    <p:bg>
      <p:bgPr>
        <a:solidFill>
          <a:schemeClr val="bg1"/>
        </a:solidFill>
        <a:effectLst/>
      </p:bgPr>
    </p:bg>
    <p:spTree>
      <p:nvGrpSpPr>
        <p:cNvPr id="1" name=""/>
        <p:cNvGrpSpPr/>
        <p:nvPr/>
      </p:nvGrpSpPr>
      <p:grpSpPr>
        <a:xfrm>
          <a:off x="0" y="0"/>
          <a:ext cx="0" cy="0"/>
          <a:chOff x="0" y="0"/>
          <a:chExt cx="0" cy="0"/>
        </a:xfrm>
      </p:grpSpPr>
      <p:sp>
        <p:nvSpPr>
          <p:cNvPr id="24" name="Picture Placeholder 23"/>
          <p:cNvSpPr>
            <a:spLocks noGrp="1"/>
          </p:cNvSpPr>
          <p:nvPr>
            <p:ph type="pic" sz="quarter" idx="12" hasCustomPrompt="1"/>
          </p:nvPr>
        </p:nvSpPr>
        <p:spPr>
          <a:xfrm>
            <a:off x="180000" y="179109"/>
            <a:ext cx="11832000" cy="6513922"/>
          </a:xfrm>
          <a:custGeom>
            <a:avLst/>
            <a:gdLst>
              <a:gd name="connsiteX0" fmla="*/ 0 w 11832000"/>
              <a:gd name="connsiteY0" fmla="*/ 0 h 6513922"/>
              <a:gd name="connsiteX1" fmla="*/ 8412000 w 11832000"/>
              <a:gd name="connsiteY1" fmla="*/ 0 h 6513922"/>
              <a:gd name="connsiteX2" fmla="*/ 8412000 w 11832000"/>
              <a:gd name="connsiteY2" fmla="*/ 891 h 6513922"/>
              <a:gd name="connsiteX3" fmla="*/ 11832000 w 11832000"/>
              <a:gd name="connsiteY3" fmla="*/ 891 h 6513922"/>
              <a:gd name="connsiteX4" fmla="*/ 11832000 w 11832000"/>
              <a:gd name="connsiteY4" fmla="*/ 6498891 h 6513922"/>
              <a:gd name="connsiteX5" fmla="*/ 8412000 w 11832000"/>
              <a:gd name="connsiteY5" fmla="*/ 6498891 h 6513922"/>
              <a:gd name="connsiteX6" fmla="*/ 8412000 w 11832000"/>
              <a:gd name="connsiteY6" fmla="*/ 6513922 h 6513922"/>
              <a:gd name="connsiteX7" fmla="*/ 0 w 11832000"/>
              <a:gd name="connsiteY7" fmla="*/ 6513922 h 6513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832000" h="6513922">
                <a:moveTo>
                  <a:pt x="0" y="0"/>
                </a:moveTo>
                <a:lnTo>
                  <a:pt x="8412000" y="0"/>
                </a:lnTo>
                <a:lnTo>
                  <a:pt x="8412000" y="891"/>
                </a:lnTo>
                <a:lnTo>
                  <a:pt x="11832000" y="891"/>
                </a:lnTo>
                <a:lnTo>
                  <a:pt x="11832000" y="6498891"/>
                </a:lnTo>
                <a:lnTo>
                  <a:pt x="8412000" y="6498891"/>
                </a:lnTo>
                <a:lnTo>
                  <a:pt x="8412000" y="6513922"/>
                </a:lnTo>
                <a:lnTo>
                  <a:pt x="0" y="6513922"/>
                </a:lnTo>
                <a:close/>
              </a:path>
            </a:pathLst>
          </a:custGeom>
          <a:solidFill>
            <a:schemeClr val="tx1">
              <a:lumMod val="75000"/>
              <a:lumOff val="25000"/>
            </a:schemeClr>
          </a:solidFill>
        </p:spPr>
        <p:txBody>
          <a:bodyPr wrap="square" lIns="0" tIns="1764000" rIns="0" anchor="t">
            <a:noAutofit/>
          </a:bodyPr>
          <a:lstStyle>
            <a:lvl1pPr marL="0" indent="0" algn="ctr">
              <a:lnSpc>
                <a:spcPct val="100000"/>
              </a:lnSpc>
              <a:buNone/>
              <a:defRPr sz="1200" i="1">
                <a:solidFill>
                  <a:schemeClr val="bg1"/>
                </a:solidFill>
              </a:defRPr>
            </a:lvl1pPr>
          </a:lstStyle>
          <a:p>
            <a:r>
              <a:rPr lang="en-US" dirty="0"/>
              <a:t>Drag &amp; Drop Your </a:t>
            </a:r>
            <a:br>
              <a:rPr lang="en-US" dirty="0"/>
            </a:br>
            <a:r>
              <a:rPr lang="en-US" dirty="0"/>
              <a:t>Background Photo Here</a:t>
            </a:r>
          </a:p>
        </p:txBody>
      </p:sp>
      <p:sp>
        <p:nvSpPr>
          <p:cNvPr id="2" name="Title 1"/>
          <p:cNvSpPr>
            <a:spLocks noGrp="1"/>
          </p:cNvSpPr>
          <p:nvPr>
            <p:ph type="title"/>
          </p:nvPr>
        </p:nvSpPr>
        <p:spPr>
          <a:xfrm>
            <a:off x="684000" y="808185"/>
            <a:ext cx="7560000" cy="360000"/>
          </a:xfrm>
        </p:spPr>
        <p:txBody>
          <a:bodyPr/>
          <a:lstStyle>
            <a:lvl1pPr>
              <a:defRPr cap="all" baseline="0">
                <a:solidFill>
                  <a:schemeClr val="bg1"/>
                </a:solidFill>
              </a:defRPr>
            </a:lvl1pPr>
          </a:lstStyle>
          <a:p>
            <a:r>
              <a:rPr lang="en-US"/>
              <a:t>Click to edit Master title style</a:t>
            </a:r>
            <a:endParaRPr lang="en-US" dirty="0"/>
          </a:p>
        </p:txBody>
      </p:sp>
      <p:sp>
        <p:nvSpPr>
          <p:cNvPr id="7" name="Footer Placeholder 6"/>
          <p:cNvSpPr>
            <a:spLocks noGrp="1"/>
          </p:cNvSpPr>
          <p:nvPr>
            <p:ph type="ftr" sz="quarter" idx="10"/>
          </p:nvPr>
        </p:nvSpPr>
        <p:spPr/>
        <p:txBody>
          <a:bodyPr/>
          <a:lstStyle>
            <a:lvl1pPr>
              <a:defRPr>
                <a:solidFill>
                  <a:schemeClr val="bg1"/>
                </a:solidFill>
              </a:defRPr>
            </a:lvl1pPr>
          </a:lstStyle>
          <a:p>
            <a:endParaRPr lang="en-US" dirty="0"/>
          </a:p>
        </p:txBody>
      </p:sp>
      <p:sp>
        <p:nvSpPr>
          <p:cNvPr id="8" name="Slide Number Placeholder 7"/>
          <p:cNvSpPr>
            <a:spLocks noGrp="1"/>
          </p:cNvSpPr>
          <p:nvPr>
            <p:ph type="sldNum" sz="quarter" idx="11"/>
          </p:nvPr>
        </p:nvSpPr>
        <p:spPr/>
        <p:txBody>
          <a:bodyPr/>
          <a:lstStyle/>
          <a:p>
            <a:fld id="{EECC7194-A4D0-457B-9D3E-53681723AFF7}" type="slidenum">
              <a:rPr lang="en-US" smtClean="0"/>
              <a:t>‹#›</a:t>
            </a:fld>
            <a:endParaRPr lang="en-US" dirty="0"/>
          </a:p>
        </p:txBody>
      </p:sp>
      <p:sp>
        <p:nvSpPr>
          <p:cNvPr id="9" name="Freeform: Shape 8"/>
          <p:cNvSpPr/>
          <p:nvPr userDrawn="1"/>
        </p:nvSpPr>
        <p:spPr>
          <a:xfrm rot="5400000">
            <a:off x="6963000" y="1629000"/>
            <a:ext cx="6858000" cy="3600000"/>
          </a:xfrm>
          <a:custGeom>
            <a:avLst/>
            <a:gdLst>
              <a:gd name="connsiteX0" fmla="*/ 0 w 6858000"/>
              <a:gd name="connsiteY0" fmla="*/ 3600000 h 3600000"/>
              <a:gd name="connsiteX1" fmla="*/ 0 w 6858000"/>
              <a:gd name="connsiteY1" fmla="*/ 0 h 3600000"/>
              <a:gd name="connsiteX2" fmla="*/ 0 w 6858000"/>
              <a:gd name="connsiteY2" fmla="*/ 0 h 3600000"/>
              <a:gd name="connsiteX3" fmla="*/ 180000 w 6858000"/>
              <a:gd name="connsiteY3" fmla="*/ 0 h 3600000"/>
              <a:gd name="connsiteX4" fmla="*/ 6678000 w 6858000"/>
              <a:gd name="connsiteY4" fmla="*/ 0 h 3600000"/>
              <a:gd name="connsiteX5" fmla="*/ 6858000 w 6858000"/>
              <a:gd name="connsiteY5" fmla="*/ 0 h 3600000"/>
              <a:gd name="connsiteX6" fmla="*/ 6858000 w 6858000"/>
              <a:gd name="connsiteY6" fmla="*/ 180000 h 3600000"/>
              <a:gd name="connsiteX7" fmla="*/ 6858000 w 6858000"/>
              <a:gd name="connsiteY7" fmla="*/ 3600000 h 3600000"/>
              <a:gd name="connsiteX8" fmla="*/ 6678000 w 6858000"/>
              <a:gd name="connsiteY8" fmla="*/ 3600000 h 3600000"/>
              <a:gd name="connsiteX9" fmla="*/ 6678000 w 6858000"/>
              <a:gd name="connsiteY9" fmla="*/ 180000 h 3600000"/>
              <a:gd name="connsiteX10" fmla="*/ 180000 w 6858000"/>
              <a:gd name="connsiteY10" fmla="*/ 180000 h 3600000"/>
              <a:gd name="connsiteX11" fmla="*/ 180000 w 6858000"/>
              <a:gd name="connsiteY11" fmla="*/ 3600000 h 36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3600000">
                <a:moveTo>
                  <a:pt x="0" y="3600000"/>
                </a:moveTo>
                <a:lnTo>
                  <a:pt x="0" y="0"/>
                </a:lnTo>
                <a:lnTo>
                  <a:pt x="0" y="0"/>
                </a:lnTo>
                <a:lnTo>
                  <a:pt x="180000" y="0"/>
                </a:lnTo>
                <a:lnTo>
                  <a:pt x="6678000" y="0"/>
                </a:lnTo>
                <a:lnTo>
                  <a:pt x="6858000" y="0"/>
                </a:lnTo>
                <a:lnTo>
                  <a:pt x="6858000" y="180000"/>
                </a:lnTo>
                <a:lnTo>
                  <a:pt x="6858000" y="3600000"/>
                </a:lnTo>
                <a:lnTo>
                  <a:pt x="6678000" y="3600000"/>
                </a:lnTo>
                <a:lnTo>
                  <a:pt x="6678000" y="180000"/>
                </a:lnTo>
                <a:lnTo>
                  <a:pt x="180000" y="180000"/>
                </a:lnTo>
                <a:lnTo>
                  <a:pt x="180000" y="360000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 Placeholder 4"/>
          <p:cNvSpPr>
            <a:spLocks noGrp="1"/>
          </p:cNvSpPr>
          <p:nvPr>
            <p:ph type="body" sz="quarter" idx="13" hasCustomPrompt="1"/>
          </p:nvPr>
        </p:nvSpPr>
        <p:spPr>
          <a:xfrm>
            <a:off x="684213" y="3079573"/>
            <a:ext cx="1652587" cy="435600"/>
          </a:xfrm>
          <a:solidFill>
            <a:schemeClr val="tx2">
              <a:alpha val="70000"/>
            </a:schemeClr>
          </a:solidFill>
        </p:spPr>
        <p:txBody>
          <a:bodyPr anchor="ctr"/>
          <a:lstStyle>
            <a:lvl1pPr marL="0" indent="0" algn="ctr">
              <a:buNone/>
              <a:defRPr sz="2400" b="1" cap="all" baseline="0">
                <a:solidFill>
                  <a:schemeClr val="accent1"/>
                </a:solidFill>
                <a:latin typeface="+mj-lt"/>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dirty="0"/>
              <a:t>#NUMBER</a:t>
            </a:r>
          </a:p>
        </p:txBody>
      </p:sp>
      <p:sp>
        <p:nvSpPr>
          <p:cNvPr id="11" name="Text Placeholder 10"/>
          <p:cNvSpPr>
            <a:spLocks noGrp="1"/>
          </p:cNvSpPr>
          <p:nvPr>
            <p:ph type="body" sz="quarter" idx="14" hasCustomPrompt="1"/>
          </p:nvPr>
        </p:nvSpPr>
        <p:spPr>
          <a:xfrm>
            <a:off x="510455" y="3799847"/>
            <a:ext cx="1999889" cy="846137"/>
          </a:xfrm>
        </p:spPr>
        <p:txBody>
          <a:bodyPr/>
          <a:lstStyle>
            <a:lvl1pPr marL="0" indent="0" algn="ctr">
              <a:buNone/>
              <a:defRPr>
                <a:solidFill>
                  <a:schemeClr val="bg1"/>
                </a:solidFill>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dirty="0"/>
              <a:t>Description</a:t>
            </a:r>
          </a:p>
        </p:txBody>
      </p:sp>
      <p:sp>
        <p:nvSpPr>
          <p:cNvPr id="12" name="Text Placeholder 4"/>
          <p:cNvSpPr>
            <a:spLocks noGrp="1"/>
          </p:cNvSpPr>
          <p:nvPr>
            <p:ph type="body" sz="quarter" idx="15" hasCustomPrompt="1"/>
          </p:nvPr>
        </p:nvSpPr>
        <p:spPr>
          <a:xfrm>
            <a:off x="2971013" y="3079573"/>
            <a:ext cx="1652587" cy="435600"/>
          </a:xfrm>
          <a:solidFill>
            <a:schemeClr val="tx2">
              <a:alpha val="70000"/>
            </a:schemeClr>
          </a:solidFill>
        </p:spPr>
        <p:txBody>
          <a:bodyPr anchor="ctr"/>
          <a:lstStyle>
            <a:lvl1pPr marL="0" indent="0" algn="ctr">
              <a:buNone/>
              <a:defRPr sz="2400" b="1" cap="all" baseline="0">
                <a:solidFill>
                  <a:schemeClr val="accent1"/>
                </a:solidFill>
                <a:latin typeface="+mj-lt"/>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dirty="0"/>
              <a:t>#NUMBER</a:t>
            </a:r>
          </a:p>
        </p:txBody>
      </p:sp>
      <p:sp>
        <p:nvSpPr>
          <p:cNvPr id="13" name="Text Placeholder 10"/>
          <p:cNvSpPr>
            <a:spLocks noGrp="1"/>
          </p:cNvSpPr>
          <p:nvPr>
            <p:ph type="body" sz="quarter" idx="16" hasCustomPrompt="1"/>
          </p:nvPr>
        </p:nvSpPr>
        <p:spPr>
          <a:xfrm>
            <a:off x="2797255" y="3799847"/>
            <a:ext cx="1999889" cy="846137"/>
          </a:xfrm>
        </p:spPr>
        <p:txBody>
          <a:bodyPr/>
          <a:lstStyle>
            <a:lvl1pPr marL="0" indent="0" algn="ctr">
              <a:buNone/>
              <a:defRPr>
                <a:solidFill>
                  <a:schemeClr val="bg1"/>
                </a:solidFill>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dirty="0"/>
              <a:t>Description</a:t>
            </a:r>
          </a:p>
        </p:txBody>
      </p:sp>
      <p:sp>
        <p:nvSpPr>
          <p:cNvPr id="14" name="Text Placeholder 4"/>
          <p:cNvSpPr>
            <a:spLocks noGrp="1"/>
          </p:cNvSpPr>
          <p:nvPr>
            <p:ph type="body" sz="quarter" idx="17" hasCustomPrompt="1"/>
          </p:nvPr>
        </p:nvSpPr>
        <p:spPr>
          <a:xfrm>
            <a:off x="5269707" y="3079573"/>
            <a:ext cx="1652587" cy="435600"/>
          </a:xfrm>
          <a:solidFill>
            <a:schemeClr val="tx2">
              <a:alpha val="70000"/>
            </a:schemeClr>
          </a:solidFill>
        </p:spPr>
        <p:txBody>
          <a:bodyPr anchor="ctr"/>
          <a:lstStyle>
            <a:lvl1pPr marL="0" indent="0" algn="ctr">
              <a:buNone/>
              <a:defRPr sz="2400" b="1" cap="all" baseline="0">
                <a:solidFill>
                  <a:schemeClr val="accent1"/>
                </a:solidFill>
                <a:latin typeface="+mj-lt"/>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dirty="0"/>
              <a:t>#NUMBER</a:t>
            </a:r>
          </a:p>
        </p:txBody>
      </p:sp>
      <p:sp>
        <p:nvSpPr>
          <p:cNvPr id="15" name="Text Placeholder 10"/>
          <p:cNvSpPr>
            <a:spLocks noGrp="1"/>
          </p:cNvSpPr>
          <p:nvPr>
            <p:ph type="body" sz="quarter" idx="18" hasCustomPrompt="1"/>
          </p:nvPr>
        </p:nvSpPr>
        <p:spPr>
          <a:xfrm>
            <a:off x="5096056" y="3799847"/>
            <a:ext cx="1999889" cy="846137"/>
          </a:xfrm>
        </p:spPr>
        <p:txBody>
          <a:bodyPr/>
          <a:lstStyle>
            <a:lvl1pPr marL="0" indent="0" algn="ctr">
              <a:buNone/>
              <a:defRPr>
                <a:solidFill>
                  <a:schemeClr val="bg1"/>
                </a:solidFill>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dirty="0"/>
              <a:t>Description</a:t>
            </a:r>
          </a:p>
        </p:txBody>
      </p:sp>
      <p:sp>
        <p:nvSpPr>
          <p:cNvPr id="16" name="Text Placeholder 4"/>
          <p:cNvSpPr>
            <a:spLocks noGrp="1"/>
          </p:cNvSpPr>
          <p:nvPr>
            <p:ph type="body" sz="quarter" idx="19" hasCustomPrompt="1"/>
          </p:nvPr>
        </p:nvSpPr>
        <p:spPr>
          <a:xfrm>
            <a:off x="7544613" y="3079573"/>
            <a:ext cx="1652587" cy="435600"/>
          </a:xfrm>
          <a:solidFill>
            <a:schemeClr val="tx2">
              <a:alpha val="70000"/>
            </a:schemeClr>
          </a:solidFill>
        </p:spPr>
        <p:txBody>
          <a:bodyPr anchor="ctr"/>
          <a:lstStyle>
            <a:lvl1pPr marL="0" indent="0" algn="ctr">
              <a:buNone/>
              <a:defRPr sz="2400" b="1" cap="all" baseline="0">
                <a:solidFill>
                  <a:schemeClr val="accent1"/>
                </a:solidFill>
                <a:latin typeface="+mj-lt"/>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dirty="0"/>
              <a:t>#NUMBER</a:t>
            </a:r>
          </a:p>
        </p:txBody>
      </p:sp>
      <p:sp>
        <p:nvSpPr>
          <p:cNvPr id="17" name="Text Placeholder 10"/>
          <p:cNvSpPr>
            <a:spLocks noGrp="1"/>
          </p:cNvSpPr>
          <p:nvPr>
            <p:ph type="body" sz="quarter" idx="20" hasCustomPrompt="1"/>
          </p:nvPr>
        </p:nvSpPr>
        <p:spPr>
          <a:xfrm>
            <a:off x="7370855" y="3799847"/>
            <a:ext cx="1999889" cy="846137"/>
          </a:xfrm>
        </p:spPr>
        <p:txBody>
          <a:bodyPr/>
          <a:lstStyle>
            <a:lvl1pPr marL="0" indent="0" algn="ctr">
              <a:buNone/>
              <a:defRPr>
                <a:solidFill>
                  <a:schemeClr val="bg1"/>
                </a:solidFill>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dirty="0"/>
              <a:t>Description</a:t>
            </a:r>
          </a:p>
        </p:txBody>
      </p:sp>
      <p:sp>
        <p:nvSpPr>
          <p:cNvPr id="18" name="Text Placeholder 4"/>
          <p:cNvSpPr>
            <a:spLocks noGrp="1"/>
          </p:cNvSpPr>
          <p:nvPr>
            <p:ph type="body" sz="quarter" idx="21" hasCustomPrompt="1"/>
          </p:nvPr>
        </p:nvSpPr>
        <p:spPr>
          <a:xfrm>
            <a:off x="9831412" y="3079573"/>
            <a:ext cx="1652587" cy="435600"/>
          </a:xfrm>
          <a:solidFill>
            <a:schemeClr val="tx2">
              <a:alpha val="70000"/>
            </a:schemeClr>
          </a:solidFill>
        </p:spPr>
        <p:txBody>
          <a:bodyPr anchor="ctr"/>
          <a:lstStyle>
            <a:lvl1pPr marL="0" indent="0" algn="ctr">
              <a:buNone/>
              <a:defRPr sz="2400" b="1" cap="all" baseline="0">
                <a:solidFill>
                  <a:schemeClr val="accent1"/>
                </a:solidFill>
                <a:latin typeface="+mj-lt"/>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dirty="0"/>
              <a:t>#NUMBER</a:t>
            </a:r>
          </a:p>
        </p:txBody>
      </p:sp>
      <p:sp>
        <p:nvSpPr>
          <p:cNvPr id="19" name="Text Placeholder 10"/>
          <p:cNvSpPr>
            <a:spLocks noGrp="1"/>
          </p:cNvSpPr>
          <p:nvPr>
            <p:ph type="body" sz="quarter" idx="22" hasCustomPrompt="1"/>
          </p:nvPr>
        </p:nvSpPr>
        <p:spPr>
          <a:xfrm>
            <a:off x="9657654" y="3799847"/>
            <a:ext cx="1999889" cy="846137"/>
          </a:xfrm>
        </p:spPr>
        <p:txBody>
          <a:bodyPr/>
          <a:lstStyle>
            <a:lvl1pPr marL="0" indent="0" algn="ctr">
              <a:buNone/>
              <a:defRPr>
                <a:solidFill>
                  <a:schemeClr val="bg1"/>
                </a:solidFill>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dirty="0"/>
              <a:t>Description</a:t>
            </a:r>
          </a:p>
        </p:txBody>
      </p:sp>
      <p:sp>
        <p:nvSpPr>
          <p:cNvPr id="22" name="Subtitle 2"/>
          <p:cNvSpPr>
            <a:spLocks noGrp="1"/>
          </p:cNvSpPr>
          <p:nvPr>
            <p:ph type="subTitle" idx="1" hasCustomPrompt="1"/>
          </p:nvPr>
        </p:nvSpPr>
        <p:spPr>
          <a:xfrm>
            <a:off x="5101000" y="5271502"/>
            <a:ext cx="1990001" cy="620016"/>
          </a:xfrm>
          <a:gradFill>
            <a:gsLst>
              <a:gs pos="0">
                <a:schemeClr val="tx2"/>
              </a:gs>
              <a:gs pos="100000">
                <a:schemeClr val="accent2"/>
              </a:gs>
            </a:gsLst>
            <a:lin ang="14400000" scaled="0"/>
          </a:gradFill>
        </p:spPr>
        <p:txBody>
          <a:bodyPr lIns="0" anchor="ctr"/>
          <a:lstStyle>
            <a:lvl1pPr marL="0" indent="0" algn="ctr">
              <a:buNone/>
              <a:defRPr sz="2400" b="1" i="1">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Outcome</a:t>
            </a:r>
          </a:p>
        </p:txBody>
      </p:sp>
      <p:sp>
        <p:nvSpPr>
          <p:cNvPr id="26" name="Picture Placeholder 25"/>
          <p:cNvSpPr>
            <a:spLocks noGrp="1"/>
          </p:cNvSpPr>
          <p:nvPr>
            <p:ph type="pic" sz="quarter" idx="23" hasCustomPrompt="1"/>
          </p:nvPr>
        </p:nvSpPr>
        <p:spPr>
          <a:xfrm>
            <a:off x="1098550" y="2217585"/>
            <a:ext cx="823913" cy="823913"/>
          </a:xfrm>
        </p:spPr>
        <p:txBody>
          <a:bodyPr anchor="ctr"/>
          <a:lstStyle>
            <a:lvl1pPr marL="0" indent="0" algn="ctr">
              <a:buNone/>
              <a:defRPr sz="1050" i="1">
                <a:solidFill>
                  <a:schemeClr val="bg1"/>
                </a:solidFill>
              </a:defRPr>
            </a:lvl1pPr>
          </a:lstStyle>
          <a:p>
            <a:r>
              <a:rPr lang="en-US" dirty="0"/>
              <a:t>Icon</a:t>
            </a:r>
          </a:p>
        </p:txBody>
      </p:sp>
      <p:sp>
        <p:nvSpPr>
          <p:cNvPr id="27" name="Picture Placeholder 25"/>
          <p:cNvSpPr>
            <a:spLocks noGrp="1"/>
          </p:cNvSpPr>
          <p:nvPr>
            <p:ph type="pic" sz="quarter" idx="24" hasCustomPrompt="1"/>
          </p:nvPr>
        </p:nvSpPr>
        <p:spPr>
          <a:xfrm>
            <a:off x="3385350" y="2217585"/>
            <a:ext cx="823913" cy="823913"/>
          </a:xfrm>
        </p:spPr>
        <p:txBody>
          <a:bodyPr anchor="ctr"/>
          <a:lstStyle>
            <a:lvl1pPr marL="0" indent="0" algn="ctr">
              <a:buNone/>
              <a:defRPr sz="1050" i="1">
                <a:solidFill>
                  <a:schemeClr val="bg1"/>
                </a:solidFill>
              </a:defRPr>
            </a:lvl1pPr>
          </a:lstStyle>
          <a:p>
            <a:r>
              <a:rPr lang="en-US" dirty="0"/>
              <a:t>Icon</a:t>
            </a:r>
          </a:p>
        </p:txBody>
      </p:sp>
      <p:sp>
        <p:nvSpPr>
          <p:cNvPr id="28" name="Picture Placeholder 25"/>
          <p:cNvSpPr>
            <a:spLocks noGrp="1"/>
          </p:cNvSpPr>
          <p:nvPr>
            <p:ph type="pic" sz="quarter" idx="25" hasCustomPrompt="1"/>
          </p:nvPr>
        </p:nvSpPr>
        <p:spPr>
          <a:xfrm>
            <a:off x="5684044" y="2217585"/>
            <a:ext cx="823913" cy="823913"/>
          </a:xfrm>
        </p:spPr>
        <p:txBody>
          <a:bodyPr anchor="ctr"/>
          <a:lstStyle>
            <a:lvl1pPr marL="0" indent="0" algn="ctr">
              <a:buNone/>
              <a:defRPr sz="1050" i="1">
                <a:solidFill>
                  <a:schemeClr val="bg1"/>
                </a:solidFill>
              </a:defRPr>
            </a:lvl1pPr>
          </a:lstStyle>
          <a:p>
            <a:r>
              <a:rPr lang="en-US" dirty="0"/>
              <a:t>Icon</a:t>
            </a:r>
          </a:p>
        </p:txBody>
      </p:sp>
      <p:sp>
        <p:nvSpPr>
          <p:cNvPr id="29" name="Picture Placeholder 25"/>
          <p:cNvSpPr>
            <a:spLocks noGrp="1"/>
          </p:cNvSpPr>
          <p:nvPr>
            <p:ph type="pic" sz="quarter" idx="26" hasCustomPrompt="1"/>
          </p:nvPr>
        </p:nvSpPr>
        <p:spPr>
          <a:xfrm>
            <a:off x="7958950" y="2217585"/>
            <a:ext cx="823913" cy="823913"/>
          </a:xfrm>
        </p:spPr>
        <p:txBody>
          <a:bodyPr anchor="ctr"/>
          <a:lstStyle>
            <a:lvl1pPr marL="0" indent="0" algn="ctr">
              <a:buNone/>
              <a:defRPr sz="1050" i="1">
                <a:solidFill>
                  <a:schemeClr val="bg1"/>
                </a:solidFill>
              </a:defRPr>
            </a:lvl1pPr>
          </a:lstStyle>
          <a:p>
            <a:r>
              <a:rPr lang="en-US" dirty="0"/>
              <a:t>Icon</a:t>
            </a:r>
          </a:p>
        </p:txBody>
      </p:sp>
      <p:sp>
        <p:nvSpPr>
          <p:cNvPr id="30" name="Picture Placeholder 25"/>
          <p:cNvSpPr>
            <a:spLocks noGrp="1"/>
          </p:cNvSpPr>
          <p:nvPr>
            <p:ph type="pic" sz="quarter" idx="27" hasCustomPrompt="1"/>
          </p:nvPr>
        </p:nvSpPr>
        <p:spPr>
          <a:xfrm>
            <a:off x="10245749" y="2217585"/>
            <a:ext cx="823913" cy="823913"/>
          </a:xfrm>
        </p:spPr>
        <p:txBody>
          <a:bodyPr anchor="ctr"/>
          <a:lstStyle>
            <a:lvl1pPr marL="0" indent="0" algn="ctr">
              <a:buNone/>
              <a:defRPr sz="1050" i="1">
                <a:solidFill>
                  <a:schemeClr val="bg1"/>
                </a:solidFill>
              </a:defRPr>
            </a:lvl1pPr>
          </a:lstStyle>
          <a:p>
            <a:r>
              <a:rPr lang="en-US" dirty="0"/>
              <a:t>Icon</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60 40 Vertical Split">
    <p:spTree>
      <p:nvGrpSpPr>
        <p:cNvPr id="1" name=""/>
        <p:cNvGrpSpPr/>
        <p:nvPr/>
      </p:nvGrpSpPr>
      <p:grpSpPr>
        <a:xfrm>
          <a:off x="0" y="0"/>
          <a:ext cx="0" cy="0"/>
          <a:chOff x="0" y="0"/>
          <a:chExt cx="0" cy="0"/>
        </a:xfrm>
      </p:grpSpPr>
      <p:sp>
        <p:nvSpPr>
          <p:cNvPr id="9" name="Rectangle 8"/>
          <p:cNvSpPr/>
          <p:nvPr userDrawn="1"/>
        </p:nvSpPr>
        <p:spPr>
          <a:xfrm>
            <a:off x="676118" y="4338116"/>
            <a:ext cx="10839764" cy="45719"/>
          </a:xfrm>
          <a:prstGeom prst="rect">
            <a:avLst/>
          </a:prstGeom>
          <a:solidFill>
            <a:schemeClr val="tx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Text Placeholder 3"/>
          <p:cNvSpPr txBox="1"/>
          <p:nvPr userDrawn="1"/>
        </p:nvSpPr>
        <p:spPr>
          <a:xfrm>
            <a:off x="0" y="-436"/>
            <a:ext cx="12192000" cy="4343836"/>
          </a:xfrm>
          <a:prstGeom prst="rect">
            <a:avLst/>
          </a:prstGeom>
          <a:gradFill>
            <a:gsLst>
              <a:gs pos="0">
                <a:schemeClr val="tx2"/>
              </a:gs>
              <a:gs pos="100000">
                <a:schemeClr val="accent2"/>
              </a:gs>
            </a:gsLst>
            <a:lin ang="14400000" scaled="0"/>
          </a:gradFill>
        </p:spPr>
        <p:txBody>
          <a:bodyPr/>
          <a:lstStyle>
            <a:lvl1pPr marL="266700" indent="-266700" algn="l" defTabSz="914400" rtl="0" eaLnBrk="1" latinLnBrk="0" hangingPunct="1">
              <a:lnSpc>
                <a:spcPct val="100000"/>
              </a:lnSpc>
              <a:spcBef>
                <a:spcPts val="0"/>
              </a:spcBef>
              <a:spcAft>
                <a:spcPts val="1000"/>
              </a:spcAft>
              <a:buClr>
                <a:schemeClr val="accent2"/>
              </a:buClr>
              <a:buFont typeface="Arial" panose="020B0604020202090204" pitchFamily="34" charset="0"/>
              <a:buChar char="●"/>
              <a:defRPr sz="1600" kern="1200">
                <a:solidFill>
                  <a:schemeClr val="tx1"/>
                </a:solidFill>
                <a:latin typeface="+mn-lt"/>
                <a:ea typeface="+mn-ea"/>
                <a:cs typeface="+mn-cs"/>
              </a:defRPr>
            </a:lvl1pPr>
            <a:lvl2pPr marL="447675" indent="-180975" algn="l" defTabSz="914400" rtl="0" eaLnBrk="1" latinLnBrk="0" hangingPunct="1">
              <a:lnSpc>
                <a:spcPct val="100000"/>
              </a:lnSpc>
              <a:spcBef>
                <a:spcPts val="0"/>
              </a:spcBef>
              <a:spcAft>
                <a:spcPts val="1000"/>
              </a:spcAft>
              <a:buClr>
                <a:schemeClr val="accent2"/>
              </a:buClr>
              <a:buFontTx/>
              <a:buChar char="–"/>
              <a:defRPr sz="1400" kern="1200">
                <a:solidFill>
                  <a:schemeClr val="tx1"/>
                </a:solidFill>
                <a:latin typeface="+mn-lt"/>
                <a:ea typeface="+mn-ea"/>
                <a:cs typeface="+mn-cs"/>
              </a:defRPr>
            </a:lvl2pPr>
            <a:lvl3pPr marL="628650" indent="-180975" algn="l" defTabSz="914400" rtl="0" eaLnBrk="1" latinLnBrk="0" hangingPunct="1">
              <a:lnSpc>
                <a:spcPct val="100000"/>
              </a:lnSpc>
              <a:spcBef>
                <a:spcPts val="0"/>
              </a:spcBef>
              <a:spcAft>
                <a:spcPts val="1000"/>
              </a:spcAft>
              <a:buClr>
                <a:schemeClr val="tx1">
                  <a:lumMod val="50000"/>
                  <a:lumOff val="50000"/>
                </a:schemeClr>
              </a:buClr>
              <a:buFont typeface="Arial" panose="020B0604020202090204" pitchFamily="34" charset="0"/>
              <a:buChar char="•"/>
              <a:defRPr sz="1200" kern="1200">
                <a:solidFill>
                  <a:schemeClr val="tx1"/>
                </a:solidFill>
                <a:latin typeface="+mn-lt"/>
                <a:ea typeface="+mn-ea"/>
                <a:cs typeface="+mn-cs"/>
              </a:defRPr>
            </a:lvl3pPr>
            <a:lvl4pPr marL="809625" indent="-180975" algn="l" defTabSz="914400" rtl="0" eaLnBrk="1" latinLnBrk="0" hangingPunct="1">
              <a:lnSpc>
                <a:spcPct val="100000"/>
              </a:lnSpc>
              <a:spcBef>
                <a:spcPts val="0"/>
              </a:spcBef>
              <a:spcAft>
                <a:spcPts val="1000"/>
              </a:spcAft>
              <a:buClr>
                <a:schemeClr val="tx1">
                  <a:lumMod val="75000"/>
                  <a:lumOff val="25000"/>
                </a:schemeClr>
              </a:buClr>
              <a:buSzPct val="80000"/>
              <a:buFont typeface="Courier New" panose="02070409020205090404" pitchFamily="49" charset="0"/>
              <a:buChar char="o"/>
              <a:defRPr sz="1000" kern="1200">
                <a:solidFill>
                  <a:schemeClr val="tx1"/>
                </a:solidFill>
                <a:latin typeface="+mn-lt"/>
                <a:ea typeface="+mn-ea"/>
                <a:cs typeface="+mn-cs"/>
              </a:defRPr>
            </a:lvl4pPr>
            <a:lvl5pPr marL="990600" indent="-180975" algn="l" defTabSz="914400" rtl="0" eaLnBrk="1" latinLnBrk="0" hangingPunct="1">
              <a:lnSpc>
                <a:spcPct val="100000"/>
              </a:lnSpc>
              <a:spcBef>
                <a:spcPts val="0"/>
              </a:spcBef>
              <a:spcAft>
                <a:spcPts val="1000"/>
              </a:spcAft>
              <a:buFont typeface="Arial" panose="020B0604020202090204" pitchFamily="34" charset="0"/>
              <a:buChar char="•"/>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endParaRPr lang="en-US" noProof="0" dirty="0"/>
          </a:p>
        </p:txBody>
      </p:sp>
      <p:sp>
        <p:nvSpPr>
          <p:cNvPr id="2" name="Title 1"/>
          <p:cNvSpPr>
            <a:spLocks noGrp="1"/>
          </p:cNvSpPr>
          <p:nvPr>
            <p:ph type="title"/>
          </p:nvPr>
        </p:nvSpPr>
        <p:spPr/>
        <p:txBody>
          <a:bodyPr/>
          <a:lstStyle>
            <a:lvl1pPr>
              <a:defRPr>
                <a:solidFill>
                  <a:schemeClr val="bg1"/>
                </a:solidFill>
              </a:defRPr>
            </a:lvl1pPr>
          </a:lstStyle>
          <a:p>
            <a:r>
              <a:rPr lang="en-US" noProof="0"/>
              <a:t>Click to edit Master title style</a:t>
            </a:r>
          </a:p>
        </p:txBody>
      </p:sp>
      <p:sp>
        <p:nvSpPr>
          <p:cNvPr id="6" name="Footer Placeholder 5"/>
          <p:cNvSpPr>
            <a:spLocks noGrp="1"/>
          </p:cNvSpPr>
          <p:nvPr>
            <p:ph type="ftr" sz="quarter" idx="10"/>
          </p:nvPr>
        </p:nvSpPr>
        <p:spPr/>
        <p:txBody>
          <a:bodyPr/>
          <a:lstStyle/>
          <a:p>
            <a:endParaRPr lang="en-US" noProof="0" dirty="0"/>
          </a:p>
        </p:txBody>
      </p:sp>
      <p:sp>
        <p:nvSpPr>
          <p:cNvPr id="7" name="Slide Number Placeholder 6"/>
          <p:cNvSpPr>
            <a:spLocks noGrp="1"/>
          </p:cNvSpPr>
          <p:nvPr>
            <p:ph type="sldNum" sz="quarter" idx="11"/>
          </p:nvPr>
        </p:nvSpPr>
        <p:spPr/>
        <p:txBody>
          <a:bodyPr/>
          <a:lstStyle/>
          <a:p>
            <a:fld id="{EECC7194-A4D0-457B-9D3E-53681723AFF7}" type="slidenum">
              <a:rPr lang="en-US" noProof="0" smtClean="0"/>
              <a:t>‹#›</a:t>
            </a:fld>
            <a:endParaRPr lang="en-US" noProof="0" dirty="0"/>
          </a:p>
        </p:txBody>
      </p:sp>
      <p:sp>
        <p:nvSpPr>
          <p:cNvPr id="4" name="Text Placeholder 3"/>
          <p:cNvSpPr>
            <a:spLocks noGrp="1"/>
          </p:cNvSpPr>
          <p:nvPr>
            <p:ph type="body" sz="quarter" idx="12" hasCustomPrompt="1"/>
          </p:nvPr>
        </p:nvSpPr>
        <p:spPr>
          <a:xfrm>
            <a:off x="684213" y="1405643"/>
            <a:ext cx="7559675" cy="360000"/>
          </a:xfrm>
        </p:spPr>
        <p:txBody>
          <a:bodyPr/>
          <a:lstStyle>
            <a:lvl1pPr marL="0" indent="0">
              <a:buNone/>
              <a:defRPr sz="2200">
                <a:solidFill>
                  <a:schemeClr val="bg1"/>
                </a:solidFill>
                <a:latin typeface="+mj-lt"/>
              </a:defRPr>
            </a:lvl1pPr>
          </a:lstStyle>
          <a:p>
            <a:pPr lvl="0"/>
            <a:r>
              <a:rPr lang="en-US" noProof="0"/>
              <a:t>SUBTITLE</a:t>
            </a:r>
          </a:p>
        </p:txBody>
      </p:sp>
      <p:sp>
        <p:nvSpPr>
          <p:cNvPr id="21" name="Freeform: Shape 20"/>
          <p:cNvSpPr/>
          <p:nvPr userDrawn="1"/>
        </p:nvSpPr>
        <p:spPr>
          <a:xfrm rot="5400000">
            <a:off x="8220300" y="371700"/>
            <a:ext cx="4343400" cy="3600000"/>
          </a:xfrm>
          <a:custGeom>
            <a:avLst/>
            <a:gdLst>
              <a:gd name="connsiteX0" fmla="*/ 0 w 4343400"/>
              <a:gd name="connsiteY0" fmla="*/ 3600000 h 3600000"/>
              <a:gd name="connsiteX1" fmla="*/ 0 w 4343400"/>
              <a:gd name="connsiteY1" fmla="*/ 0 h 3600000"/>
              <a:gd name="connsiteX2" fmla="*/ 180000 w 4343400"/>
              <a:gd name="connsiteY2" fmla="*/ 0 h 3600000"/>
              <a:gd name="connsiteX3" fmla="*/ 4343400 w 4343400"/>
              <a:gd name="connsiteY3" fmla="*/ 0 h 3600000"/>
              <a:gd name="connsiteX4" fmla="*/ 4343400 w 4343400"/>
              <a:gd name="connsiteY4" fmla="*/ 180000 h 3600000"/>
              <a:gd name="connsiteX5" fmla="*/ 180000 w 4343400"/>
              <a:gd name="connsiteY5" fmla="*/ 180000 h 3600000"/>
              <a:gd name="connsiteX6" fmla="*/ 180000 w 4343400"/>
              <a:gd name="connsiteY6" fmla="*/ 3600000 h 36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43400" h="3600000">
                <a:moveTo>
                  <a:pt x="0" y="3600000"/>
                </a:moveTo>
                <a:lnTo>
                  <a:pt x="0" y="0"/>
                </a:lnTo>
                <a:lnTo>
                  <a:pt x="180000" y="0"/>
                </a:lnTo>
                <a:lnTo>
                  <a:pt x="4343400" y="0"/>
                </a:lnTo>
                <a:lnTo>
                  <a:pt x="4343400" y="180000"/>
                </a:lnTo>
                <a:lnTo>
                  <a:pt x="180000" y="180000"/>
                </a:lnTo>
                <a:lnTo>
                  <a:pt x="180000" y="3600000"/>
                </a:lnTo>
                <a:close/>
              </a:path>
            </a:pathLst>
          </a:custGeom>
          <a:gradFill>
            <a:gsLst>
              <a:gs pos="0">
                <a:schemeClr val="bg1">
                  <a:alpha val="5000"/>
                </a:schemeClr>
              </a:gs>
              <a:gs pos="100000">
                <a:schemeClr val="bg1">
                  <a:alpha val="3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9" name="Freeform: Shape 18"/>
          <p:cNvSpPr/>
          <p:nvPr userDrawn="1"/>
        </p:nvSpPr>
        <p:spPr>
          <a:xfrm rot="5400000">
            <a:off x="9134700" y="3800700"/>
            <a:ext cx="2514600" cy="3600000"/>
          </a:xfrm>
          <a:custGeom>
            <a:avLst/>
            <a:gdLst>
              <a:gd name="connsiteX0" fmla="*/ 0 w 2514600"/>
              <a:gd name="connsiteY0" fmla="*/ 180000 h 3600000"/>
              <a:gd name="connsiteX1" fmla="*/ 0 w 2514600"/>
              <a:gd name="connsiteY1" fmla="*/ 0 h 3600000"/>
              <a:gd name="connsiteX2" fmla="*/ 2334600 w 2514600"/>
              <a:gd name="connsiteY2" fmla="*/ 0 h 3600000"/>
              <a:gd name="connsiteX3" fmla="*/ 2514600 w 2514600"/>
              <a:gd name="connsiteY3" fmla="*/ 0 h 3600000"/>
              <a:gd name="connsiteX4" fmla="*/ 2514600 w 2514600"/>
              <a:gd name="connsiteY4" fmla="*/ 180000 h 3600000"/>
              <a:gd name="connsiteX5" fmla="*/ 2514600 w 2514600"/>
              <a:gd name="connsiteY5" fmla="*/ 3600000 h 3600000"/>
              <a:gd name="connsiteX6" fmla="*/ 2334600 w 2514600"/>
              <a:gd name="connsiteY6" fmla="*/ 3600000 h 3600000"/>
              <a:gd name="connsiteX7" fmla="*/ 2334600 w 2514600"/>
              <a:gd name="connsiteY7" fmla="*/ 180000 h 36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14600" h="3600000">
                <a:moveTo>
                  <a:pt x="0" y="180000"/>
                </a:moveTo>
                <a:lnTo>
                  <a:pt x="0" y="0"/>
                </a:lnTo>
                <a:lnTo>
                  <a:pt x="2334600" y="0"/>
                </a:lnTo>
                <a:lnTo>
                  <a:pt x="2514600" y="0"/>
                </a:lnTo>
                <a:lnTo>
                  <a:pt x="2514600" y="180000"/>
                </a:lnTo>
                <a:lnTo>
                  <a:pt x="2514600" y="3600000"/>
                </a:lnTo>
                <a:lnTo>
                  <a:pt x="2334600" y="3600000"/>
                </a:lnTo>
                <a:lnTo>
                  <a:pt x="2334600" y="180000"/>
                </a:lnTo>
                <a:close/>
              </a:path>
            </a:pathLst>
          </a:custGeom>
          <a:solidFill>
            <a:schemeClr val="tx1">
              <a:lumMod val="50000"/>
              <a:lumOff val="50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6 x Content Block with Icon">
    <p:spTree>
      <p:nvGrpSpPr>
        <p:cNvPr id="1" name=""/>
        <p:cNvGrpSpPr/>
        <p:nvPr/>
      </p:nvGrpSpPr>
      <p:grpSpPr>
        <a:xfrm>
          <a:off x="0" y="0"/>
          <a:ext cx="0" cy="0"/>
          <a:chOff x="0" y="0"/>
          <a:chExt cx="0" cy="0"/>
        </a:xfrm>
      </p:grpSpPr>
      <p:sp>
        <p:nvSpPr>
          <p:cNvPr id="6" name="Picture Placeholder 23"/>
          <p:cNvSpPr>
            <a:spLocks noGrp="1"/>
          </p:cNvSpPr>
          <p:nvPr>
            <p:ph type="pic" sz="quarter" idx="12" hasCustomPrompt="1"/>
          </p:nvPr>
        </p:nvSpPr>
        <p:spPr>
          <a:xfrm>
            <a:off x="180000" y="179109"/>
            <a:ext cx="11832000" cy="6513922"/>
          </a:xfrm>
          <a:custGeom>
            <a:avLst/>
            <a:gdLst>
              <a:gd name="connsiteX0" fmla="*/ 0 w 11832000"/>
              <a:gd name="connsiteY0" fmla="*/ 0 h 6513922"/>
              <a:gd name="connsiteX1" fmla="*/ 8412000 w 11832000"/>
              <a:gd name="connsiteY1" fmla="*/ 0 h 6513922"/>
              <a:gd name="connsiteX2" fmla="*/ 8412000 w 11832000"/>
              <a:gd name="connsiteY2" fmla="*/ 891 h 6513922"/>
              <a:gd name="connsiteX3" fmla="*/ 11832000 w 11832000"/>
              <a:gd name="connsiteY3" fmla="*/ 891 h 6513922"/>
              <a:gd name="connsiteX4" fmla="*/ 11832000 w 11832000"/>
              <a:gd name="connsiteY4" fmla="*/ 6498891 h 6513922"/>
              <a:gd name="connsiteX5" fmla="*/ 8412000 w 11832000"/>
              <a:gd name="connsiteY5" fmla="*/ 6498891 h 6513922"/>
              <a:gd name="connsiteX6" fmla="*/ 8412000 w 11832000"/>
              <a:gd name="connsiteY6" fmla="*/ 6513922 h 6513922"/>
              <a:gd name="connsiteX7" fmla="*/ 0 w 11832000"/>
              <a:gd name="connsiteY7" fmla="*/ 6513922 h 6513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832000" h="6513922">
                <a:moveTo>
                  <a:pt x="0" y="0"/>
                </a:moveTo>
                <a:lnTo>
                  <a:pt x="8412000" y="0"/>
                </a:lnTo>
                <a:lnTo>
                  <a:pt x="8412000" y="891"/>
                </a:lnTo>
                <a:lnTo>
                  <a:pt x="11832000" y="891"/>
                </a:lnTo>
                <a:lnTo>
                  <a:pt x="11832000" y="6498891"/>
                </a:lnTo>
                <a:lnTo>
                  <a:pt x="8412000" y="6498891"/>
                </a:lnTo>
                <a:lnTo>
                  <a:pt x="8412000" y="6513922"/>
                </a:lnTo>
                <a:lnTo>
                  <a:pt x="0" y="6513922"/>
                </a:lnTo>
                <a:close/>
              </a:path>
            </a:pathLst>
          </a:custGeom>
          <a:solidFill>
            <a:schemeClr val="tx1">
              <a:lumMod val="75000"/>
              <a:lumOff val="25000"/>
            </a:schemeClr>
          </a:solidFill>
        </p:spPr>
        <p:txBody>
          <a:bodyPr wrap="square" lIns="0" tIns="1224000" rIns="0" anchor="t">
            <a:noAutofit/>
          </a:bodyPr>
          <a:lstStyle>
            <a:lvl1pPr marL="0" indent="0" algn="ctr">
              <a:lnSpc>
                <a:spcPct val="100000"/>
              </a:lnSpc>
              <a:buNone/>
              <a:defRPr sz="1200" i="1">
                <a:solidFill>
                  <a:schemeClr val="bg1"/>
                </a:solidFill>
              </a:defRPr>
            </a:lvl1pPr>
          </a:lstStyle>
          <a:p>
            <a:r>
              <a:rPr lang="en-US" dirty="0"/>
              <a:t>Drag &amp; Drop Your </a:t>
            </a:r>
            <a:br>
              <a:rPr lang="en-US" dirty="0"/>
            </a:br>
            <a:r>
              <a:rPr lang="en-US" dirty="0"/>
              <a:t>Background Photo Here</a:t>
            </a:r>
          </a:p>
        </p:txBody>
      </p:sp>
      <p:sp>
        <p:nvSpPr>
          <p:cNvPr id="9" name="Freeform: Shape 8"/>
          <p:cNvSpPr/>
          <p:nvPr userDrawn="1"/>
        </p:nvSpPr>
        <p:spPr>
          <a:xfrm rot="5400000">
            <a:off x="6963000" y="1629000"/>
            <a:ext cx="6858000" cy="3600000"/>
          </a:xfrm>
          <a:custGeom>
            <a:avLst/>
            <a:gdLst>
              <a:gd name="connsiteX0" fmla="*/ 0 w 6858000"/>
              <a:gd name="connsiteY0" fmla="*/ 3600000 h 3600000"/>
              <a:gd name="connsiteX1" fmla="*/ 0 w 6858000"/>
              <a:gd name="connsiteY1" fmla="*/ 0 h 3600000"/>
              <a:gd name="connsiteX2" fmla="*/ 0 w 6858000"/>
              <a:gd name="connsiteY2" fmla="*/ 0 h 3600000"/>
              <a:gd name="connsiteX3" fmla="*/ 180000 w 6858000"/>
              <a:gd name="connsiteY3" fmla="*/ 0 h 3600000"/>
              <a:gd name="connsiteX4" fmla="*/ 6678000 w 6858000"/>
              <a:gd name="connsiteY4" fmla="*/ 0 h 3600000"/>
              <a:gd name="connsiteX5" fmla="*/ 6858000 w 6858000"/>
              <a:gd name="connsiteY5" fmla="*/ 0 h 3600000"/>
              <a:gd name="connsiteX6" fmla="*/ 6858000 w 6858000"/>
              <a:gd name="connsiteY6" fmla="*/ 180000 h 3600000"/>
              <a:gd name="connsiteX7" fmla="*/ 6858000 w 6858000"/>
              <a:gd name="connsiteY7" fmla="*/ 3600000 h 3600000"/>
              <a:gd name="connsiteX8" fmla="*/ 6678000 w 6858000"/>
              <a:gd name="connsiteY8" fmla="*/ 3600000 h 3600000"/>
              <a:gd name="connsiteX9" fmla="*/ 6678000 w 6858000"/>
              <a:gd name="connsiteY9" fmla="*/ 180000 h 3600000"/>
              <a:gd name="connsiteX10" fmla="*/ 180000 w 6858000"/>
              <a:gd name="connsiteY10" fmla="*/ 180000 h 3600000"/>
              <a:gd name="connsiteX11" fmla="*/ 180000 w 6858000"/>
              <a:gd name="connsiteY11" fmla="*/ 3600000 h 36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3600000">
                <a:moveTo>
                  <a:pt x="0" y="3600000"/>
                </a:moveTo>
                <a:lnTo>
                  <a:pt x="0" y="0"/>
                </a:lnTo>
                <a:lnTo>
                  <a:pt x="0" y="0"/>
                </a:lnTo>
                <a:lnTo>
                  <a:pt x="180000" y="0"/>
                </a:lnTo>
                <a:lnTo>
                  <a:pt x="6678000" y="0"/>
                </a:lnTo>
                <a:lnTo>
                  <a:pt x="6858000" y="0"/>
                </a:lnTo>
                <a:lnTo>
                  <a:pt x="6858000" y="180000"/>
                </a:lnTo>
                <a:lnTo>
                  <a:pt x="6858000" y="3600000"/>
                </a:lnTo>
                <a:lnTo>
                  <a:pt x="6678000" y="3600000"/>
                </a:lnTo>
                <a:lnTo>
                  <a:pt x="6678000" y="180000"/>
                </a:lnTo>
                <a:lnTo>
                  <a:pt x="180000" y="180000"/>
                </a:lnTo>
                <a:lnTo>
                  <a:pt x="180000" y="360000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684000" y="808186"/>
            <a:ext cx="7560000" cy="370166"/>
          </a:xfrm>
        </p:spPr>
        <p:txBody>
          <a:bodyPr/>
          <a:lstStyle>
            <a:lvl1pPr>
              <a:defRPr>
                <a:solidFill>
                  <a:schemeClr val="bg1"/>
                </a:solidFill>
              </a:defRPr>
            </a:lvl1pPr>
          </a:lstStyle>
          <a:p>
            <a:r>
              <a:rPr lang="en-US"/>
              <a:t>Click to edit Master title style</a:t>
            </a:r>
            <a:endParaRPr lang="en-US" dirty="0"/>
          </a:p>
        </p:txBody>
      </p:sp>
      <p:sp>
        <p:nvSpPr>
          <p:cNvPr id="7" name="Footer Placeholder 6"/>
          <p:cNvSpPr>
            <a:spLocks noGrp="1"/>
          </p:cNvSpPr>
          <p:nvPr>
            <p:ph type="ftr" sz="quarter" idx="10"/>
          </p:nvPr>
        </p:nvSpPr>
        <p:spPr/>
        <p:txBody>
          <a:bodyPr/>
          <a:lstStyle/>
          <a:p>
            <a:endParaRPr lang="en-US" dirty="0"/>
          </a:p>
        </p:txBody>
      </p:sp>
      <p:sp>
        <p:nvSpPr>
          <p:cNvPr id="8" name="Slide Number Placeholder 7"/>
          <p:cNvSpPr>
            <a:spLocks noGrp="1"/>
          </p:cNvSpPr>
          <p:nvPr>
            <p:ph type="sldNum" sz="quarter" idx="11"/>
          </p:nvPr>
        </p:nvSpPr>
        <p:spPr/>
        <p:txBody>
          <a:bodyPr/>
          <a:lstStyle/>
          <a:p>
            <a:fld id="{EECC7194-A4D0-457B-9D3E-53681723AFF7}" type="slidenum">
              <a:rPr lang="en-US" smtClean="0"/>
              <a:t>‹#›</a:t>
            </a:fld>
            <a:endParaRPr lang="en-US" dirty="0"/>
          </a:p>
        </p:txBody>
      </p:sp>
      <p:sp>
        <p:nvSpPr>
          <p:cNvPr id="5" name="Text Placeholder 4"/>
          <p:cNvSpPr>
            <a:spLocks noGrp="1"/>
          </p:cNvSpPr>
          <p:nvPr>
            <p:ph type="body" sz="quarter" idx="13" hasCustomPrompt="1"/>
          </p:nvPr>
        </p:nvSpPr>
        <p:spPr>
          <a:xfrm>
            <a:off x="1470581" y="2186444"/>
            <a:ext cx="2812282" cy="1242556"/>
          </a:xfrm>
        </p:spPr>
        <p:txBody>
          <a:bodyPr/>
          <a:lstStyle>
            <a:lvl1pPr marL="0" indent="0">
              <a:buNone/>
              <a:defRPr sz="1200">
                <a:solidFill>
                  <a:schemeClr val="bg1"/>
                </a:solidFill>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dirty="0"/>
              <a:t>Description</a:t>
            </a:r>
          </a:p>
        </p:txBody>
      </p:sp>
      <p:sp>
        <p:nvSpPr>
          <p:cNvPr id="13" name="Text Placeholder 12"/>
          <p:cNvSpPr>
            <a:spLocks noGrp="1"/>
          </p:cNvSpPr>
          <p:nvPr>
            <p:ph type="body" sz="quarter" idx="14" hasCustomPrompt="1"/>
          </p:nvPr>
        </p:nvSpPr>
        <p:spPr>
          <a:xfrm>
            <a:off x="1470581" y="1775806"/>
            <a:ext cx="2812282" cy="297888"/>
          </a:xfrm>
        </p:spPr>
        <p:txBody>
          <a:bodyPr/>
          <a:lstStyle>
            <a:lvl1pPr marL="0" indent="0">
              <a:buNone/>
              <a:defRPr sz="1800" b="0" cap="none" baseline="0">
                <a:solidFill>
                  <a:schemeClr val="accent1"/>
                </a:solidFill>
                <a:latin typeface="+mj-lt"/>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dirty="0"/>
              <a:t>Header</a:t>
            </a:r>
          </a:p>
        </p:txBody>
      </p:sp>
      <p:sp>
        <p:nvSpPr>
          <p:cNvPr id="15" name="Text Placeholder 4"/>
          <p:cNvSpPr>
            <a:spLocks noGrp="1"/>
          </p:cNvSpPr>
          <p:nvPr>
            <p:ph type="body" sz="quarter" idx="15" hasCustomPrompt="1"/>
          </p:nvPr>
        </p:nvSpPr>
        <p:spPr>
          <a:xfrm>
            <a:off x="5031291" y="2186444"/>
            <a:ext cx="2812282" cy="1242556"/>
          </a:xfrm>
        </p:spPr>
        <p:txBody>
          <a:bodyPr/>
          <a:lstStyle>
            <a:lvl1pPr marL="0" indent="0">
              <a:buNone/>
              <a:defRPr sz="1200">
                <a:solidFill>
                  <a:schemeClr val="bg1"/>
                </a:solidFill>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dirty="0"/>
              <a:t>Description</a:t>
            </a:r>
          </a:p>
        </p:txBody>
      </p:sp>
      <p:sp>
        <p:nvSpPr>
          <p:cNvPr id="16" name="Text Placeholder 12"/>
          <p:cNvSpPr>
            <a:spLocks noGrp="1"/>
          </p:cNvSpPr>
          <p:nvPr>
            <p:ph type="body" sz="quarter" idx="16" hasCustomPrompt="1"/>
          </p:nvPr>
        </p:nvSpPr>
        <p:spPr>
          <a:xfrm>
            <a:off x="5031291" y="1775806"/>
            <a:ext cx="2812282" cy="297888"/>
          </a:xfrm>
        </p:spPr>
        <p:txBody>
          <a:bodyPr/>
          <a:lstStyle>
            <a:lvl1pPr marL="0" indent="0">
              <a:buNone/>
              <a:defRPr sz="1800" b="0" cap="none" baseline="0">
                <a:solidFill>
                  <a:schemeClr val="accent1"/>
                </a:solidFill>
                <a:latin typeface="+mj-lt"/>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dirty="0"/>
              <a:t>Header</a:t>
            </a:r>
          </a:p>
        </p:txBody>
      </p:sp>
      <p:sp>
        <p:nvSpPr>
          <p:cNvPr id="17" name="Text Placeholder 4"/>
          <p:cNvSpPr>
            <a:spLocks noGrp="1"/>
          </p:cNvSpPr>
          <p:nvPr>
            <p:ph type="body" sz="quarter" idx="17" hasCustomPrompt="1"/>
          </p:nvPr>
        </p:nvSpPr>
        <p:spPr>
          <a:xfrm>
            <a:off x="8592000" y="2186444"/>
            <a:ext cx="2812282" cy="1242556"/>
          </a:xfrm>
        </p:spPr>
        <p:txBody>
          <a:bodyPr/>
          <a:lstStyle>
            <a:lvl1pPr marL="0" indent="0">
              <a:buNone/>
              <a:defRPr sz="1200">
                <a:solidFill>
                  <a:schemeClr val="bg1"/>
                </a:solidFill>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dirty="0"/>
              <a:t>Description</a:t>
            </a:r>
          </a:p>
        </p:txBody>
      </p:sp>
      <p:sp>
        <p:nvSpPr>
          <p:cNvPr id="18" name="Text Placeholder 12"/>
          <p:cNvSpPr>
            <a:spLocks noGrp="1"/>
          </p:cNvSpPr>
          <p:nvPr>
            <p:ph type="body" sz="quarter" idx="18" hasCustomPrompt="1"/>
          </p:nvPr>
        </p:nvSpPr>
        <p:spPr>
          <a:xfrm>
            <a:off x="8592000" y="1775806"/>
            <a:ext cx="2812282" cy="297888"/>
          </a:xfrm>
        </p:spPr>
        <p:txBody>
          <a:bodyPr/>
          <a:lstStyle>
            <a:lvl1pPr marL="0" indent="0">
              <a:buNone/>
              <a:defRPr sz="1800" b="0" cap="none" baseline="0">
                <a:solidFill>
                  <a:schemeClr val="accent1"/>
                </a:solidFill>
                <a:latin typeface="+mj-lt"/>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dirty="0"/>
              <a:t>Header</a:t>
            </a:r>
          </a:p>
        </p:txBody>
      </p:sp>
      <p:sp>
        <p:nvSpPr>
          <p:cNvPr id="19" name="Text Placeholder 4"/>
          <p:cNvSpPr>
            <a:spLocks noGrp="1"/>
          </p:cNvSpPr>
          <p:nvPr>
            <p:ph type="body" sz="quarter" idx="19" hasCustomPrompt="1"/>
          </p:nvPr>
        </p:nvSpPr>
        <p:spPr>
          <a:xfrm>
            <a:off x="1470581" y="4335857"/>
            <a:ext cx="2812282" cy="1242556"/>
          </a:xfrm>
        </p:spPr>
        <p:txBody>
          <a:bodyPr/>
          <a:lstStyle>
            <a:lvl1pPr marL="0" indent="0">
              <a:buNone/>
              <a:defRPr sz="1200">
                <a:solidFill>
                  <a:schemeClr val="bg1"/>
                </a:solidFill>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dirty="0"/>
              <a:t>Description</a:t>
            </a:r>
          </a:p>
        </p:txBody>
      </p:sp>
      <p:sp>
        <p:nvSpPr>
          <p:cNvPr id="20" name="Text Placeholder 12"/>
          <p:cNvSpPr>
            <a:spLocks noGrp="1"/>
          </p:cNvSpPr>
          <p:nvPr>
            <p:ph type="body" sz="quarter" idx="20" hasCustomPrompt="1"/>
          </p:nvPr>
        </p:nvSpPr>
        <p:spPr>
          <a:xfrm>
            <a:off x="1470581" y="3925219"/>
            <a:ext cx="2812282" cy="297888"/>
          </a:xfrm>
        </p:spPr>
        <p:txBody>
          <a:bodyPr/>
          <a:lstStyle>
            <a:lvl1pPr marL="0" indent="0">
              <a:buNone/>
              <a:defRPr sz="1800" b="0" cap="none" baseline="0">
                <a:solidFill>
                  <a:schemeClr val="accent1"/>
                </a:solidFill>
                <a:latin typeface="+mj-lt"/>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dirty="0"/>
              <a:t>Header</a:t>
            </a:r>
          </a:p>
        </p:txBody>
      </p:sp>
      <p:sp>
        <p:nvSpPr>
          <p:cNvPr id="21" name="Text Placeholder 4"/>
          <p:cNvSpPr>
            <a:spLocks noGrp="1"/>
          </p:cNvSpPr>
          <p:nvPr>
            <p:ph type="body" sz="quarter" idx="21" hasCustomPrompt="1"/>
          </p:nvPr>
        </p:nvSpPr>
        <p:spPr>
          <a:xfrm>
            <a:off x="5031291" y="4335857"/>
            <a:ext cx="2812282" cy="1242556"/>
          </a:xfrm>
        </p:spPr>
        <p:txBody>
          <a:bodyPr/>
          <a:lstStyle>
            <a:lvl1pPr marL="0" indent="0">
              <a:buNone/>
              <a:defRPr sz="1200">
                <a:solidFill>
                  <a:schemeClr val="bg1"/>
                </a:solidFill>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dirty="0"/>
              <a:t>Description</a:t>
            </a:r>
          </a:p>
        </p:txBody>
      </p:sp>
      <p:sp>
        <p:nvSpPr>
          <p:cNvPr id="22" name="Text Placeholder 12"/>
          <p:cNvSpPr>
            <a:spLocks noGrp="1"/>
          </p:cNvSpPr>
          <p:nvPr>
            <p:ph type="body" sz="quarter" idx="22" hasCustomPrompt="1"/>
          </p:nvPr>
        </p:nvSpPr>
        <p:spPr>
          <a:xfrm>
            <a:off x="5031291" y="3925219"/>
            <a:ext cx="2812282" cy="297888"/>
          </a:xfrm>
        </p:spPr>
        <p:txBody>
          <a:bodyPr/>
          <a:lstStyle>
            <a:lvl1pPr marL="0" indent="0">
              <a:buNone/>
              <a:defRPr sz="1800" b="0" cap="none" baseline="0">
                <a:solidFill>
                  <a:schemeClr val="accent1"/>
                </a:solidFill>
                <a:latin typeface="+mj-lt"/>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dirty="0"/>
              <a:t>Header</a:t>
            </a:r>
          </a:p>
        </p:txBody>
      </p:sp>
      <p:sp>
        <p:nvSpPr>
          <p:cNvPr id="23" name="Text Placeholder 4"/>
          <p:cNvSpPr>
            <a:spLocks noGrp="1"/>
          </p:cNvSpPr>
          <p:nvPr>
            <p:ph type="body" sz="quarter" idx="23" hasCustomPrompt="1"/>
          </p:nvPr>
        </p:nvSpPr>
        <p:spPr>
          <a:xfrm>
            <a:off x="8592000" y="4335857"/>
            <a:ext cx="2812282" cy="1242556"/>
          </a:xfrm>
        </p:spPr>
        <p:txBody>
          <a:bodyPr/>
          <a:lstStyle>
            <a:lvl1pPr marL="0" indent="0">
              <a:buNone/>
              <a:defRPr sz="1200">
                <a:solidFill>
                  <a:schemeClr val="bg1"/>
                </a:solidFill>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dirty="0"/>
              <a:t>Description</a:t>
            </a:r>
          </a:p>
        </p:txBody>
      </p:sp>
      <p:sp>
        <p:nvSpPr>
          <p:cNvPr id="24" name="Text Placeholder 12"/>
          <p:cNvSpPr>
            <a:spLocks noGrp="1"/>
          </p:cNvSpPr>
          <p:nvPr>
            <p:ph type="body" sz="quarter" idx="24" hasCustomPrompt="1"/>
          </p:nvPr>
        </p:nvSpPr>
        <p:spPr>
          <a:xfrm>
            <a:off x="8592000" y="3925219"/>
            <a:ext cx="2812282" cy="297888"/>
          </a:xfrm>
        </p:spPr>
        <p:txBody>
          <a:bodyPr/>
          <a:lstStyle>
            <a:lvl1pPr marL="0" indent="0">
              <a:buNone/>
              <a:defRPr sz="1800" b="0" cap="none" baseline="0">
                <a:solidFill>
                  <a:schemeClr val="accent1"/>
                </a:solidFill>
                <a:latin typeface="+mj-lt"/>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dirty="0"/>
              <a:t>Header</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6 x Content Block with Icon">
    <p:spTree>
      <p:nvGrpSpPr>
        <p:cNvPr id="1" name=""/>
        <p:cNvGrpSpPr/>
        <p:nvPr/>
      </p:nvGrpSpPr>
      <p:grpSpPr>
        <a:xfrm>
          <a:off x="0" y="0"/>
          <a:ext cx="0" cy="0"/>
          <a:chOff x="0" y="0"/>
          <a:chExt cx="0" cy="0"/>
        </a:xfrm>
      </p:grpSpPr>
      <p:sp>
        <p:nvSpPr>
          <p:cNvPr id="25" name="Freeform: Shape 24"/>
          <p:cNvSpPr/>
          <p:nvPr userDrawn="1"/>
        </p:nvSpPr>
        <p:spPr>
          <a:xfrm rot="5400000">
            <a:off x="8677500" y="3343500"/>
            <a:ext cx="3429000" cy="3600000"/>
          </a:xfrm>
          <a:custGeom>
            <a:avLst/>
            <a:gdLst>
              <a:gd name="connsiteX0" fmla="*/ 0 w 3429000"/>
              <a:gd name="connsiteY0" fmla="*/ 180000 h 3600000"/>
              <a:gd name="connsiteX1" fmla="*/ 0 w 3429000"/>
              <a:gd name="connsiteY1" fmla="*/ 0 h 3600000"/>
              <a:gd name="connsiteX2" fmla="*/ 3249000 w 3429000"/>
              <a:gd name="connsiteY2" fmla="*/ 0 h 3600000"/>
              <a:gd name="connsiteX3" fmla="*/ 3429000 w 3429000"/>
              <a:gd name="connsiteY3" fmla="*/ 0 h 3600000"/>
              <a:gd name="connsiteX4" fmla="*/ 3429000 w 3429000"/>
              <a:gd name="connsiteY4" fmla="*/ 180000 h 3600000"/>
              <a:gd name="connsiteX5" fmla="*/ 3429000 w 3429000"/>
              <a:gd name="connsiteY5" fmla="*/ 3600000 h 3600000"/>
              <a:gd name="connsiteX6" fmla="*/ 3249000 w 3429000"/>
              <a:gd name="connsiteY6" fmla="*/ 3600000 h 3600000"/>
              <a:gd name="connsiteX7" fmla="*/ 3249000 w 3429000"/>
              <a:gd name="connsiteY7" fmla="*/ 180000 h 36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29000" h="3600000">
                <a:moveTo>
                  <a:pt x="0" y="180000"/>
                </a:moveTo>
                <a:lnTo>
                  <a:pt x="0" y="0"/>
                </a:lnTo>
                <a:lnTo>
                  <a:pt x="3249000" y="0"/>
                </a:lnTo>
                <a:lnTo>
                  <a:pt x="3429000" y="0"/>
                </a:lnTo>
                <a:lnTo>
                  <a:pt x="3429000" y="180000"/>
                </a:lnTo>
                <a:lnTo>
                  <a:pt x="3429000" y="3600000"/>
                </a:lnTo>
                <a:lnTo>
                  <a:pt x="3249000" y="3600000"/>
                </a:lnTo>
                <a:lnTo>
                  <a:pt x="3249000" y="180000"/>
                </a:lnTo>
                <a:close/>
              </a:path>
            </a:pathLst>
          </a:custGeom>
          <a:solidFill>
            <a:schemeClr val="tx1">
              <a:lumMod val="50000"/>
              <a:lumOff val="50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0" name="Text Placeholder 3"/>
          <p:cNvSpPr txBox="1"/>
          <p:nvPr userDrawn="1"/>
        </p:nvSpPr>
        <p:spPr>
          <a:xfrm>
            <a:off x="0" y="-436"/>
            <a:ext cx="12192000" cy="3429436"/>
          </a:xfrm>
          <a:prstGeom prst="rect">
            <a:avLst/>
          </a:prstGeom>
          <a:gradFill>
            <a:gsLst>
              <a:gs pos="0">
                <a:schemeClr val="tx2"/>
              </a:gs>
              <a:gs pos="100000">
                <a:schemeClr val="accent2"/>
              </a:gs>
            </a:gsLst>
            <a:lin ang="14400000" scaled="0"/>
          </a:gradFill>
        </p:spPr>
        <p:txBody>
          <a:bodyPr/>
          <a:lstStyle>
            <a:lvl1pPr marL="266700" indent="-266700" algn="l" defTabSz="914400" rtl="0" eaLnBrk="1" latinLnBrk="0" hangingPunct="1">
              <a:lnSpc>
                <a:spcPct val="100000"/>
              </a:lnSpc>
              <a:spcBef>
                <a:spcPts val="0"/>
              </a:spcBef>
              <a:spcAft>
                <a:spcPts val="1000"/>
              </a:spcAft>
              <a:buClr>
                <a:schemeClr val="accent2"/>
              </a:buClr>
              <a:buFont typeface="Arial" panose="020B0604020202090204" pitchFamily="34" charset="0"/>
              <a:buChar char="●"/>
              <a:defRPr sz="1600" kern="1200">
                <a:solidFill>
                  <a:schemeClr val="tx1"/>
                </a:solidFill>
                <a:latin typeface="+mn-lt"/>
                <a:ea typeface="+mn-ea"/>
                <a:cs typeface="+mn-cs"/>
              </a:defRPr>
            </a:lvl1pPr>
            <a:lvl2pPr marL="447675" indent="-180975" algn="l" defTabSz="914400" rtl="0" eaLnBrk="1" latinLnBrk="0" hangingPunct="1">
              <a:lnSpc>
                <a:spcPct val="100000"/>
              </a:lnSpc>
              <a:spcBef>
                <a:spcPts val="0"/>
              </a:spcBef>
              <a:spcAft>
                <a:spcPts val="1000"/>
              </a:spcAft>
              <a:buClr>
                <a:schemeClr val="accent2"/>
              </a:buClr>
              <a:buFontTx/>
              <a:buChar char="–"/>
              <a:defRPr sz="1400" kern="1200">
                <a:solidFill>
                  <a:schemeClr val="tx1"/>
                </a:solidFill>
                <a:latin typeface="+mn-lt"/>
                <a:ea typeface="+mn-ea"/>
                <a:cs typeface="+mn-cs"/>
              </a:defRPr>
            </a:lvl2pPr>
            <a:lvl3pPr marL="628650" indent="-180975" algn="l" defTabSz="914400" rtl="0" eaLnBrk="1" latinLnBrk="0" hangingPunct="1">
              <a:lnSpc>
                <a:spcPct val="100000"/>
              </a:lnSpc>
              <a:spcBef>
                <a:spcPts val="0"/>
              </a:spcBef>
              <a:spcAft>
                <a:spcPts val="1000"/>
              </a:spcAft>
              <a:buClr>
                <a:schemeClr val="tx1">
                  <a:lumMod val="50000"/>
                  <a:lumOff val="50000"/>
                </a:schemeClr>
              </a:buClr>
              <a:buFont typeface="Arial" panose="020B0604020202090204" pitchFamily="34" charset="0"/>
              <a:buChar char="•"/>
              <a:defRPr sz="1200" kern="1200">
                <a:solidFill>
                  <a:schemeClr val="tx1"/>
                </a:solidFill>
                <a:latin typeface="+mn-lt"/>
                <a:ea typeface="+mn-ea"/>
                <a:cs typeface="+mn-cs"/>
              </a:defRPr>
            </a:lvl3pPr>
            <a:lvl4pPr marL="809625" indent="-180975" algn="l" defTabSz="914400" rtl="0" eaLnBrk="1" latinLnBrk="0" hangingPunct="1">
              <a:lnSpc>
                <a:spcPct val="100000"/>
              </a:lnSpc>
              <a:spcBef>
                <a:spcPts val="0"/>
              </a:spcBef>
              <a:spcAft>
                <a:spcPts val="1000"/>
              </a:spcAft>
              <a:buClr>
                <a:schemeClr val="tx1">
                  <a:lumMod val="75000"/>
                  <a:lumOff val="25000"/>
                </a:schemeClr>
              </a:buClr>
              <a:buSzPct val="80000"/>
              <a:buFont typeface="Courier New" panose="02070409020205090404" pitchFamily="49" charset="0"/>
              <a:buChar char="o"/>
              <a:defRPr sz="1000" kern="1200">
                <a:solidFill>
                  <a:schemeClr val="tx1"/>
                </a:solidFill>
                <a:latin typeface="+mn-lt"/>
                <a:ea typeface="+mn-ea"/>
                <a:cs typeface="+mn-cs"/>
              </a:defRPr>
            </a:lvl4pPr>
            <a:lvl5pPr marL="990600" indent="-180975" algn="l" defTabSz="914400" rtl="0" eaLnBrk="1" latinLnBrk="0" hangingPunct="1">
              <a:lnSpc>
                <a:spcPct val="100000"/>
              </a:lnSpc>
              <a:spcBef>
                <a:spcPts val="0"/>
              </a:spcBef>
              <a:spcAft>
                <a:spcPts val="1000"/>
              </a:spcAft>
              <a:buFont typeface="Arial" panose="020B0604020202090204" pitchFamily="34" charset="0"/>
              <a:buChar char="•"/>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endParaRPr lang="en-US" noProof="0" dirty="0"/>
          </a:p>
        </p:txBody>
      </p:sp>
      <p:sp>
        <p:nvSpPr>
          <p:cNvPr id="2" name="Title 1"/>
          <p:cNvSpPr>
            <a:spLocks noGrp="1"/>
          </p:cNvSpPr>
          <p:nvPr>
            <p:ph type="title"/>
          </p:nvPr>
        </p:nvSpPr>
        <p:spPr>
          <a:xfrm>
            <a:off x="684000" y="808186"/>
            <a:ext cx="7560000" cy="370166"/>
          </a:xfrm>
        </p:spPr>
        <p:txBody>
          <a:bodyPr/>
          <a:lstStyle>
            <a:lvl1pPr>
              <a:defRPr>
                <a:solidFill>
                  <a:schemeClr val="bg1"/>
                </a:solidFill>
              </a:defRPr>
            </a:lvl1pPr>
          </a:lstStyle>
          <a:p>
            <a:r>
              <a:rPr lang="en-US" noProof="0"/>
              <a:t>Click to edit Master title style</a:t>
            </a:r>
          </a:p>
        </p:txBody>
      </p:sp>
      <p:sp>
        <p:nvSpPr>
          <p:cNvPr id="7" name="Footer Placeholder 6"/>
          <p:cNvSpPr>
            <a:spLocks noGrp="1"/>
          </p:cNvSpPr>
          <p:nvPr>
            <p:ph type="ftr" sz="quarter" idx="10"/>
          </p:nvPr>
        </p:nvSpPr>
        <p:spPr/>
        <p:txBody>
          <a:bodyPr/>
          <a:lstStyle/>
          <a:p>
            <a:endParaRPr lang="en-US" noProof="0" dirty="0"/>
          </a:p>
        </p:txBody>
      </p:sp>
      <p:sp>
        <p:nvSpPr>
          <p:cNvPr id="8" name="Slide Number Placeholder 7"/>
          <p:cNvSpPr>
            <a:spLocks noGrp="1"/>
          </p:cNvSpPr>
          <p:nvPr>
            <p:ph type="sldNum" sz="quarter" idx="11"/>
          </p:nvPr>
        </p:nvSpPr>
        <p:spPr/>
        <p:txBody>
          <a:bodyPr/>
          <a:lstStyle/>
          <a:p>
            <a:fld id="{EECC7194-A4D0-457B-9D3E-53681723AFF7}" type="slidenum">
              <a:rPr lang="en-US" noProof="0" smtClean="0"/>
              <a:t>‹#›</a:t>
            </a:fld>
            <a:endParaRPr lang="en-US" noProof="0" dirty="0"/>
          </a:p>
        </p:txBody>
      </p:sp>
      <p:sp>
        <p:nvSpPr>
          <p:cNvPr id="5" name="Text Placeholder 4"/>
          <p:cNvSpPr>
            <a:spLocks noGrp="1"/>
          </p:cNvSpPr>
          <p:nvPr>
            <p:ph type="body" sz="quarter" idx="13" hasCustomPrompt="1"/>
          </p:nvPr>
        </p:nvSpPr>
        <p:spPr>
          <a:xfrm>
            <a:off x="682863" y="3668499"/>
            <a:ext cx="3276000" cy="2238815"/>
          </a:xfrm>
        </p:spPr>
        <p:txBody>
          <a:bodyPr lIns="108000"/>
          <a:lstStyle>
            <a:lvl1pPr marL="171450" indent="-171450">
              <a:buClr>
                <a:schemeClr val="accent2"/>
              </a:buClr>
              <a:buFont typeface="Arial" panose="020B0604020202090204" pitchFamily="34" charset="0"/>
              <a:buChar char="•"/>
              <a:defRPr sz="1200">
                <a:solidFill>
                  <a:schemeClr val="tx1"/>
                </a:solidFill>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noProof="0"/>
              <a:t>Description</a:t>
            </a:r>
          </a:p>
        </p:txBody>
      </p:sp>
      <p:sp>
        <p:nvSpPr>
          <p:cNvPr id="13" name="Text Placeholder 12"/>
          <p:cNvSpPr>
            <a:spLocks noGrp="1"/>
          </p:cNvSpPr>
          <p:nvPr>
            <p:ph type="body" sz="quarter" idx="14" hasCustomPrompt="1"/>
          </p:nvPr>
        </p:nvSpPr>
        <p:spPr>
          <a:xfrm>
            <a:off x="682863" y="3068555"/>
            <a:ext cx="3276000" cy="360445"/>
          </a:xfrm>
          <a:solidFill>
            <a:schemeClr val="tx2"/>
          </a:solidFill>
        </p:spPr>
        <p:txBody>
          <a:bodyPr lIns="108000" anchor="ctr"/>
          <a:lstStyle>
            <a:lvl1pPr marL="0" indent="0">
              <a:buNone/>
              <a:defRPr sz="1800" b="0" cap="none" baseline="0">
                <a:solidFill>
                  <a:schemeClr val="accent1"/>
                </a:solidFill>
                <a:latin typeface="+mj-lt"/>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noProof="0"/>
              <a:t>Header</a:t>
            </a:r>
          </a:p>
        </p:txBody>
      </p:sp>
      <p:sp>
        <p:nvSpPr>
          <p:cNvPr id="15" name="Text Placeholder 4"/>
          <p:cNvSpPr>
            <a:spLocks noGrp="1"/>
          </p:cNvSpPr>
          <p:nvPr>
            <p:ph type="body" sz="quarter" idx="15" hasCustomPrompt="1"/>
          </p:nvPr>
        </p:nvSpPr>
        <p:spPr>
          <a:xfrm>
            <a:off x="4445432" y="3668499"/>
            <a:ext cx="3276000" cy="2238815"/>
          </a:xfrm>
        </p:spPr>
        <p:txBody>
          <a:bodyPr lIns="108000"/>
          <a:lstStyle>
            <a:lvl1pPr marL="171450" indent="-171450">
              <a:buClr>
                <a:schemeClr val="accent2"/>
              </a:buClr>
              <a:buFont typeface="Arial" panose="020B0604020202090204" pitchFamily="34" charset="0"/>
              <a:buChar char="•"/>
              <a:defRPr sz="1200">
                <a:solidFill>
                  <a:schemeClr val="tx1"/>
                </a:solidFill>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noProof="0"/>
              <a:t>Description</a:t>
            </a:r>
          </a:p>
        </p:txBody>
      </p:sp>
      <p:sp>
        <p:nvSpPr>
          <p:cNvPr id="16" name="Text Placeholder 12"/>
          <p:cNvSpPr>
            <a:spLocks noGrp="1"/>
          </p:cNvSpPr>
          <p:nvPr>
            <p:ph type="body" sz="quarter" idx="16" hasCustomPrompt="1"/>
          </p:nvPr>
        </p:nvSpPr>
        <p:spPr>
          <a:xfrm>
            <a:off x="4445432" y="3068555"/>
            <a:ext cx="3276000" cy="360445"/>
          </a:xfrm>
          <a:solidFill>
            <a:schemeClr val="tx2"/>
          </a:solidFill>
        </p:spPr>
        <p:txBody>
          <a:bodyPr lIns="108000" anchor="ctr"/>
          <a:lstStyle>
            <a:lvl1pPr marL="0" indent="0">
              <a:buNone/>
              <a:defRPr sz="1800" b="0" cap="none" baseline="0">
                <a:solidFill>
                  <a:schemeClr val="accent1"/>
                </a:solidFill>
                <a:latin typeface="+mj-lt"/>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noProof="0"/>
              <a:t>Header</a:t>
            </a:r>
          </a:p>
        </p:txBody>
      </p:sp>
      <p:sp>
        <p:nvSpPr>
          <p:cNvPr id="17" name="Text Placeholder 4"/>
          <p:cNvSpPr>
            <a:spLocks noGrp="1"/>
          </p:cNvSpPr>
          <p:nvPr>
            <p:ph type="body" sz="quarter" idx="17" hasCustomPrompt="1"/>
          </p:nvPr>
        </p:nvSpPr>
        <p:spPr>
          <a:xfrm>
            <a:off x="8208000" y="3668499"/>
            <a:ext cx="3276000" cy="2238815"/>
          </a:xfrm>
        </p:spPr>
        <p:txBody>
          <a:bodyPr lIns="108000"/>
          <a:lstStyle>
            <a:lvl1pPr marL="171450" indent="-171450">
              <a:buClr>
                <a:schemeClr val="accent2"/>
              </a:buClr>
              <a:buFont typeface="Arial" panose="020B0604020202090204" pitchFamily="34" charset="0"/>
              <a:buChar char="•"/>
              <a:defRPr sz="1200">
                <a:solidFill>
                  <a:schemeClr val="tx1"/>
                </a:solidFill>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noProof="0"/>
              <a:t>Description</a:t>
            </a:r>
          </a:p>
        </p:txBody>
      </p:sp>
      <p:sp>
        <p:nvSpPr>
          <p:cNvPr id="18" name="Text Placeholder 12"/>
          <p:cNvSpPr>
            <a:spLocks noGrp="1"/>
          </p:cNvSpPr>
          <p:nvPr>
            <p:ph type="body" sz="quarter" idx="18" hasCustomPrompt="1"/>
          </p:nvPr>
        </p:nvSpPr>
        <p:spPr>
          <a:xfrm>
            <a:off x="8208000" y="3068555"/>
            <a:ext cx="3276000" cy="360445"/>
          </a:xfrm>
          <a:solidFill>
            <a:schemeClr val="tx2"/>
          </a:solidFill>
        </p:spPr>
        <p:txBody>
          <a:bodyPr lIns="108000" anchor="ctr"/>
          <a:lstStyle>
            <a:lvl1pPr marL="0" indent="0">
              <a:buNone/>
              <a:defRPr sz="1800" b="0" cap="none" baseline="0">
                <a:solidFill>
                  <a:schemeClr val="accent1"/>
                </a:solidFill>
                <a:latin typeface="+mj-lt"/>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noProof="0"/>
              <a:t>Header</a:t>
            </a:r>
          </a:p>
        </p:txBody>
      </p:sp>
      <p:sp>
        <p:nvSpPr>
          <p:cNvPr id="29" name="Picture Placeholder 25"/>
          <p:cNvSpPr>
            <a:spLocks noGrp="1"/>
          </p:cNvSpPr>
          <p:nvPr>
            <p:ph type="pic" sz="quarter" idx="23" hasCustomPrompt="1"/>
          </p:nvPr>
        </p:nvSpPr>
        <p:spPr>
          <a:xfrm>
            <a:off x="1908907" y="2005142"/>
            <a:ext cx="823913" cy="823913"/>
          </a:xfrm>
        </p:spPr>
        <p:txBody>
          <a:bodyPr anchor="ctr"/>
          <a:lstStyle>
            <a:lvl1pPr marL="0" indent="0" algn="ctr">
              <a:buNone/>
              <a:defRPr sz="1050" i="1">
                <a:solidFill>
                  <a:schemeClr val="bg1"/>
                </a:solidFill>
              </a:defRPr>
            </a:lvl1pPr>
          </a:lstStyle>
          <a:p>
            <a:r>
              <a:rPr lang="en-US" noProof="0" dirty="0"/>
              <a:t>Icon</a:t>
            </a:r>
          </a:p>
        </p:txBody>
      </p:sp>
      <p:sp>
        <p:nvSpPr>
          <p:cNvPr id="30" name="Picture Placeholder 25"/>
          <p:cNvSpPr>
            <a:spLocks noGrp="1"/>
          </p:cNvSpPr>
          <p:nvPr>
            <p:ph type="pic" sz="quarter" idx="24" hasCustomPrompt="1"/>
          </p:nvPr>
        </p:nvSpPr>
        <p:spPr>
          <a:xfrm>
            <a:off x="5671476" y="2005142"/>
            <a:ext cx="823913" cy="823913"/>
          </a:xfrm>
        </p:spPr>
        <p:txBody>
          <a:bodyPr anchor="ctr"/>
          <a:lstStyle>
            <a:lvl1pPr marL="0" indent="0" algn="ctr">
              <a:buNone/>
              <a:defRPr sz="1050" i="1">
                <a:solidFill>
                  <a:schemeClr val="bg1"/>
                </a:solidFill>
              </a:defRPr>
            </a:lvl1pPr>
          </a:lstStyle>
          <a:p>
            <a:r>
              <a:rPr lang="en-US" noProof="0" dirty="0"/>
              <a:t>Icon</a:t>
            </a:r>
          </a:p>
        </p:txBody>
      </p:sp>
      <p:sp>
        <p:nvSpPr>
          <p:cNvPr id="31" name="Picture Placeholder 25"/>
          <p:cNvSpPr>
            <a:spLocks noGrp="1"/>
          </p:cNvSpPr>
          <p:nvPr>
            <p:ph type="pic" sz="quarter" idx="25" hasCustomPrompt="1"/>
          </p:nvPr>
        </p:nvSpPr>
        <p:spPr>
          <a:xfrm>
            <a:off x="9434044" y="2005142"/>
            <a:ext cx="823913" cy="823913"/>
          </a:xfrm>
        </p:spPr>
        <p:txBody>
          <a:bodyPr anchor="ctr"/>
          <a:lstStyle>
            <a:lvl1pPr marL="0" indent="0" algn="ctr">
              <a:buNone/>
              <a:defRPr sz="1050" i="1">
                <a:solidFill>
                  <a:schemeClr val="bg1"/>
                </a:solidFill>
              </a:defRPr>
            </a:lvl1pPr>
          </a:lstStyle>
          <a:p>
            <a:r>
              <a:rPr lang="en-US" noProof="0" dirty="0"/>
              <a:t>Icon</a:t>
            </a:r>
          </a:p>
        </p:txBody>
      </p:sp>
      <p:sp>
        <p:nvSpPr>
          <p:cNvPr id="21" name="Text Placeholder 3"/>
          <p:cNvSpPr>
            <a:spLocks noGrp="1"/>
          </p:cNvSpPr>
          <p:nvPr>
            <p:ph type="body" sz="quarter" idx="12" hasCustomPrompt="1"/>
          </p:nvPr>
        </p:nvSpPr>
        <p:spPr>
          <a:xfrm>
            <a:off x="684213" y="1405643"/>
            <a:ext cx="7559675" cy="360000"/>
          </a:xfrm>
        </p:spPr>
        <p:txBody>
          <a:bodyPr/>
          <a:lstStyle>
            <a:lvl1pPr marL="0" indent="0">
              <a:buNone/>
              <a:defRPr sz="2200">
                <a:solidFill>
                  <a:schemeClr val="bg1"/>
                </a:solidFill>
                <a:latin typeface="+mj-lt"/>
              </a:defRPr>
            </a:lvl1pPr>
          </a:lstStyle>
          <a:p>
            <a:pPr lvl="0"/>
            <a:r>
              <a:rPr lang="en-US" noProof="0"/>
              <a:t>SUBTITLE</a:t>
            </a:r>
          </a:p>
        </p:txBody>
      </p:sp>
      <p:sp>
        <p:nvSpPr>
          <p:cNvPr id="26" name="Freeform: Shape 25"/>
          <p:cNvSpPr/>
          <p:nvPr userDrawn="1"/>
        </p:nvSpPr>
        <p:spPr>
          <a:xfrm rot="5400000">
            <a:off x="8677500" y="-85500"/>
            <a:ext cx="3429000" cy="3600000"/>
          </a:xfrm>
          <a:custGeom>
            <a:avLst/>
            <a:gdLst>
              <a:gd name="connsiteX0" fmla="*/ 0 w 3429000"/>
              <a:gd name="connsiteY0" fmla="*/ 3600000 h 3600000"/>
              <a:gd name="connsiteX1" fmla="*/ 0 w 3429000"/>
              <a:gd name="connsiteY1" fmla="*/ 0 h 3600000"/>
              <a:gd name="connsiteX2" fmla="*/ 180000 w 3429000"/>
              <a:gd name="connsiteY2" fmla="*/ 0 h 3600000"/>
              <a:gd name="connsiteX3" fmla="*/ 3429000 w 3429000"/>
              <a:gd name="connsiteY3" fmla="*/ 0 h 3600000"/>
              <a:gd name="connsiteX4" fmla="*/ 3429000 w 3429000"/>
              <a:gd name="connsiteY4" fmla="*/ 180000 h 3600000"/>
              <a:gd name="connsiteX5" fmla="*/ 180000 w 3429000"/>
              <a:gd name="connsiteY5" fmla="*/ 180000 h 3600000"/>
              <a:gd name="connsiteX6" fmla="*/ 180000 w 3429000"/>
              <a:gd name="connsiteY6" fmla="*/ 3600000 h 36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29000" h="3600000">
                <a:moveTo>
                  <a:pt x="0" y="3600000"/>
                </a:moveTo>
                <a:lnTo>
                  <a:pt x="0" y="0"/>
                </a:lnTo>
                <a:lnTo>
                  <a:pt x="180000" y="0"/>
                </a:lnTo>
                <a:lnTo>
                  <a:pt x="3429000" y="0"/>
                </a:lnTo>
                <a:lnTo>
                  <a:pt x="3429000" y="180000"/>
                </a:lnTo>
                <a:lnTo>
                  <a:pt x="180000" y="180000"/>
                </a:lnTo>
                <a:lnTo>
                  <a:pt x="180000" y="3600000"/>
                </a:lnTo>
                <a:close/>
              </a:path>
            </a:pathLst>
          </a:custGeom>
          <a:gradFill>
            <a:gsLst>
              <a:gs pos="0">
                <a:schemeClr val="bg1">
                  <a:alpha val="5000"/>
                </a:schemeClr>
              </a:gs>
              <a:gs pos="100000">
                <a:schemeClr val="bg1">
                  <a:alpha val="3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Subtitle Only - Dark">
    <p:spTree>
      <p:nvGrpSpPr>
        <p:cNvPr id="1" name=""/>
        <p:cNvGrpSpPr/>
        <p:nvPr/>
      </p:nvGrpSpPr>
      <p:grpSpPr>
        <a:xfrm>
          <a:off x="0" y="0"/>
          <a:ext cx="0" cy="0"/>
          <a:chOff x="0" y="0"/>
          <a:chExt cx="0" cy="0"/>
        </a:xfrm>
      </p:grpSpPr>
      <p:sp>
        <p:nvSpPr>
          <p:cNvPr id="25" name="Freeform: Shape 24"/>
          <p:cNvSpPr/>
          <p:nvPr userDrawn="1"/>
        </p:nvSpPr>
        <p:spPr>
          <a:xfrm rot="5400000">
            <a:off x="8188485" y="2854485"/>
            <a:ext cx="4407031" cy="3600000"/>
          </a:xfrm>
          <a:custGeom>
            <a:avLst/>
            <a:gdLst>
              <a:gd name="connsiteX0" fmla="*/ 0 w 4407031"/>
              <a:gd name="connsiteY0" fmla="*/ 180000 h 3600000"/>
              <a:gd name="connsiteX1" fmla="*/ 0 w 4407031"/>
              <a:gd name="connsiteY1" fmla="*/ 0 h 3600000"/>
              <a:gd name="connsiteX2" fmla="*/ 4227031 w 4407031"/>
              <a:gd name="connsiteY2" fmla="*/ 0 h 3600000"/>
              <a:gd name="connsiteX3" fmla="*/ 4407031 w 4407031"/>
              <a:gd name="connsiteY3" fmla="*/ 0 h 3600000"/>
              <a:gd name="connsiteX4" fmla="*/ 4407031 w 4407031"/>
              <a:gd name="connsiteY4" fmla="*/ 180000 h 3600000"/>
              <a:gd name="connsiteX5" fmla="*/ 4407031 w 4407031"/>
              <a:gd name="connsiteY5" fmla="*/ 3600000 h 3600000"/>
              <a:gd name="connsiteX6" fmla="*/ 4227031 w 4407031"/>
              <a:gd name="connsiteY6" fmla="*/ 3600000 h 3600000"/>
              <a:gd name="connsiteX7" fmla="*/ 4227031 w 4407031"/>
              <a:gd name="connsiteY7" fmla="*/ 180000 h 36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07031" h="3600000">
                <a:moveTo>
                  <a:pt x="0" y="180000"/>
                </a:moveTo>
                <a:lnTo>
                  <a:pt x="0" y="0"/>
                </a:lnTo>
                <a:lnTo>
                  <a:pt x="4227031" y="0"/>
                </a:lnTo>
                <a:lnTo>
                  <a:pt x="4407031" y="0"/>
                </a:lnTo>
                <a:lnTo>
                  <a:pt x="4407031" y="180000"/>
                </a:lnTo>
                <a:lnTo>
                  <a:pt x="4407031" y="3600000"/>
                </a:lnTo>
                <a:lnTo>
                  <a:pt x="4227031" y="3600000"/>
                </a:lnTo>
                <a:lnTo>
                  <a:pt x="4227031" y="180000"/>
                </a:lnTo>
                <a:close/>
              </a:path>
            </a:pathLst>
          </a:custGeom>
          <a:solidFill>
            <a:schemeClr val="tx1">
              <a:lumMod val="50000"/>
              <a:lumOff val="50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0" name="Text Placeholder 3"/>
          <p:cNvSpPr txBox="1"/>
          <p:nvPr userDrawn="1"/>
        </p:nvSpPr>
        <p:spPr>
          <a:xfrm>
            <a:off x="0" y="-436"/>
            <a:ext cx="12192000" cy="2451405"/>
          </a:xfrm>
          <a:prstGeom prst="rect">
            <a:avLst/>
          </a:prstGeom>
          <a:gradFill>
            <a:gsLst>
              <a:gs pos="0">
                <a:schemeClr val="tx2"/>
              </a:gs>
              <a:gs pos="100000">
                <a:schemeClr val="accent2"/>
              </a:gs>
            </a:gsLst>
            <a:lin ang="14400000" scaled="0"/>
          </a:gradFill>
        </p:spPr>
        <p:txBody>
          <a:bodyPr/>
          <a:lstStyle>
            <a:lvl1pPr marL="266700" indent="-266700" algn="l" defTabSz="914400" rtl="0" eaLnBrk="1" latinLnBrk="0" hangingPunct="1">
              <a:lnSpc>
                <a:spcPct val="100000"/>
              </a:lnSpc>
              <a:spcBef>
                <a:spcPts val="0"/>
              </a:spcBef>
              <a:spcAft>
                <a:spcPts val="1000"/>
              </a:spcAft>
              <a:buClr>
                <a:schemeClr val="accent2"/>
              </a:buClr>
              <a:buFont typeface="Arial" panose="020B0604020202090204" pitchFamily="34" charset="0"/>
              <a:buChar char="●"/>
              <a:defRPr sz="1600" kern="1200">
                <a:solidFill>
                  <a:schemeClr val="tx1"/>
                </a:solidFill>
                <a:latin typeface="+mn-lt"/>
                <a:ea typeface="+mn-ea"/>
                <a:cs typeface="+mn-cs"/>
              </a:defRPr>
            </a:lvl1pPr>
            <a:lvl2pPr marL="447675" indent="-180975" algn="l" defTabSz="914400" rtl="0" eaLnBrk="1" latinLnBrk="0" hangingPunct="1">
              <a:lnSpc>
                <a:spcPct val="100000"/>
              </a:lnSpc>
              <a:spcBef>
                <a:spcPts val="0"/>
              </a:spcBef>
              <a:spcAft>
                <a:spcPts val="1000"/>
              </a:spcAft>
              <a:buClr>
                <a:schemeClr val="accent2"/>
              </a:buClr>
              <a:buFontTx/>
              <a:buChar char="–"/>
              <a:defRPr sz="1400" kern="1200">
                <a:solidFill>
                  <a:schemeClr val="tx1"/>
                </a:solidFill>
                <a:latin typeface="+mn-lt"/>
                <a:ea typeface="+mn-ea"/>
                <a:cs typeface="+mn-cs"/>
              </a:defRPr>
            </a:lvl2pPr>
            <a:lvl3pPr marL="628650" indent="-180975" algn="l" defTabSz="914400" rtl="0" eaLnBrk="1" latinLnBrk="0" hangingPunct="1">
              <a:lnSpc>
                <a:spcPct val="100000"/>
              </a:lnSpc>
              <a:spcBef>
                <a:spcPts val="0"/>
              </a:spcBef>
              <a:spcAft>
                <a:spcPts val="1000"/>
              </a:spcAft>
              <a:buClr>
                <a:schemeClr val="tx1">
                  <a:lumMod val="50000"/>
                  <a:lumOff val="50000"/>
                </a:schemeClr>
              </a:buClr>
              <a:buFont typeface="Arial" panose="020B0604020202090204" pitchFamily="34" charset="0"/>
              <a:buChar char="•"/>
              <a:defRPr sz="1200" kern="1200">
                <a:solidFill>
                  <a:schemeClr val="tx1"/>
                </a:solidFill>
                <a:latin typeface="+mn-lt"/>
                <a:ea typeface="+mn-ea"/>
                <a:cs typeface="+mn-cs"/>
              </a:defRPr>
            </a:lvl3pPr>
            <a:lvl4pPr marL="809625" indent="-180975" algn="l" defTabSz="914400" rtl="0" eaLnBrk="1" latinLnBrk="0" hangingPunct="1">
              <a:lnSpc>
                <a:spcPct val="100000"/>
              </a:lnSpc>
              <a:spcBef>
                <a:spcPts val="0"/>
              </a:spcBef>
              <a:spcAft>
                <a:spcPts val="1000"/>
              </a:spcAft>
              <a:buClr>
                <a:schemeClr val="tx1">
                  <a:lumMod val="75000"/>
                  <a:lumOff val="25000"/>
                </a:schemeClr>
              </a:buClr>
              <a:buSzPct val="80000"/>
              <a:buFont typeface="Courier New" panose="02070409020205090404" pitchFamily="49" charset="0"/>
              <a:buChar char="o"/>
              <a:defRPr sz="1000" kern="1200">
                <a:solidFill>
                  <a:schemeClr val="tx1"/>
                </a:solidFill>
                <a:latin typeface="+mn-lt"/>
                <a:ea typeface="+mn-ea"/>
                <a:cs typeface="+mn-cs"/>
              </a:defRPr>
            </a:lvl4pPr>
            <a:lvl5pPr marL="990600" indent="-180975" algn="l" defTabSz="914400" rtl="0" eaLnBrk="1" latinLnBrk="0" hangingPunct="1">
              <a:lnSpc>
                <a:spcPct val="100000"/>
              </a:lnSpc>
              <a:spcBef>
                <a:spcPts val="0"/>
              </a:spcBef>
              <a:spcAft>
                <a:spcPts val="1000"/>
              </a:spcAft>
              <a:buFont typeface="Arial" panose="020B0604020202090204" pitchFamily="34" charset="0"/>
              <a:buChar char="•"/>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endParaRPr lang="en-US" noProof="0" dirty="0"/>
          </a:p>
        </p:txBody>
      </p:sp>
      <p:sp>
        <p:nvSpPr>
          <p:cNvPr id="2" name="Title 1"/>
          <p:cNvSpPr>
            <a:spLocks noGrp="1"/>
          </p:cNvSpPr>
          <p:nvPr>
            <p:ph type="title"/>
          </p:nvPr>
        </p:nvSpPr>
        <p:spPr>
          <a:xfrm>
            <a:off x="684000" y="808186"/>
            <a:ext cx="7560000" cy="370166"/>
          </a:xfrm>
        </p:spPr>
        <p:txBody>
          <a:bodyPr/>
          <a:lstStyle>
            <a:lvl1pPr>
              <a:defRPr>
                <a:solidFill>
                  <a:schemeClr val="bg1"/>
                </a:solidFill>
              </a:defRPr>
            </a:lvl1pPr>
          </a:lstStyle>
          <a:p>
            <a:r>
              <a:rPr lang="en-US" noProof="0"/>
              <a:t>Click to edit Master title style</a:t>
            </a:r>
          </a:p>
        </p:txBody>
      </p:sp>
      <p:sp>
        <p:nvSpPr>
          <p:cNvPr id="21" name="Text Placeholder 3"/>
          <p:cNvSpPr>
            <a:spLocks noGrp="1"/>
          </p:cNvSpPr>
          <p:nvPr>
            <p:ph type="body" sz="quarter" idx="12" hasCustomPrompt="1"/>
          </p:nvPr>
        </p:nvSpPr>
        <p:spPr>
          <a:xfrm>
            <a:off x="684213" y="1405643"/>
            <a:ext cx="7559675" cy="360000"/>
          </a:xfrm>
        </p:spPr>
        <p:txBody>
          <a:bodyPr/>
          <a:lstStyle>
            <a:lvl1pPr marL="0" indent="0">
              <a:buNone/>
              <a:defRPr sz="2200">
                <a:solidFill>
                  <a:schemeClr val="bg1"/>
                </a:solidFill>
                <a:latin typeface="+mj-lt"/>
              </a:defRPr>
            </a:lvl1pPr>
          </a:lstStyle>
          <a:p>
            <a:pPr lvl="0"/>
            <a:r>
              <a:rPr lang="en-US" noProof="0"/>
              <a:t>SUBTITLE</a:t>
            </a:r>
          </a:p>
        </p:txBody>
      </p:sp>
      <p:sp>
        <p:nvSpPr>
          <p:cNvPr id="7" name="Footer Placeholder 6"/>
          <p:cNvSpPr>
            <a:spLocks noGrp="1"/>
          </p:cNvSpPr>
          <p:nvPr>
            <p:ph type="ftr" sz="quarter" idx="10"/>
          </p:nvPr>
        </p:nvSpPr>
        <p:spPr/>
        <p:txBody>
          <a:bodyPr/>
          <a:lstStyle/>
          <a:p>
            <a:endParaRPr lang="en-US" noProof="0" dirty="0"/>
          </a:p>
        </p:txBody>
      </p:sp>
      <p:sp>
        <p:nvSpPr>
          <p:cNvPr id="8" name="Slide Number Placeholder 7"/>
          <p:cNvSpPr>
            <a:spLocks noGrp="1"/>
          </p:cNvSpPr>
          <p:nvPr>
            <p:ph type="sldNum" sz="quarter" idx="11"/>
          </p:nvPr>
        </p:nvSpPr>
        <p:spPr/>
        <p:txBody>
          <a:bodyPr/>
          <a:lstStyle/>
          <a:p>
            <a:fld id="{EECC7194-A4D0-457B-9D3E-53681723AFF7}" type="slidenum">
              <a:rPr lang="en-US" noProof="0" smtClean="0"/>
              <a:t>‹#›</a:t>
            </a:fld>
            <a:endParaRPr lang="en-US" noProof="0" dirty="0"/>
          </a:p>
        </p:txBody>
      </p:sp>
      <p:sp>
        <p:nvSpPr>
          <p:cNvPr id="26" name="Freeform: Shape 25"/>
          <p:cNvSpPr/>
          <p:nvPr userDrawn="1"/>
        </p:nvSpPr>
        <p:spPr>
          <a:xfrm rot="5400000">
            <a:off x="9166516" y="-574515"/>
            <a:ext cx="2450969" cy="3600000"/>
          </a:xfrm>
          <a:custGeom>
            <a:avLst/>
            <a:gdLst>
              <a:gd name="connsiteX0" fmla="*/ 0 w 2450969"/>
              <a:gd name="connsiteY0" fmla="*/ 3600000 h 3600000"/>
              <a:gd name="connsiteX1" fmla="*/ 0 w 2450969"/>
              <a:gd name="connsiteY1" fmla="*/ 0 h 3600000"/>
              <a:gd name="connsiteX2" fmla="*/ 180000 w 2450969"/>
              <a:gd name="connsiteY2" fmla="*/ 0 h 3600000"/>
              <a:gd name="connsiteX3" fmla="*/ 2450969 w 2450969"/>
              <a:gd name="connsiteY3" fmla="*/ 0 h 3600000"/>
              <a:gd name="connsiteX4" fmla="*/ 2450969 w 2450969"/>
              <a:gd name="connsiteY4" fmla="*/ 180000 h 3600000"/>
              <a:gd name="connsiteX5" fmla="*/ 180000 w 2450969"/>
              <a:gd name="connsiteY5" fmla="*/ 180000 h 3600000"/>
              <a:gd name="connsiteX6" fmla="*/ 180000 w 2450969"/>
              <a:gd name="connsiteY6" fmla="*/ 3600000 h 36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50969" h="3600000">
                <a:moveTo>
                  <a:pt x="0" y="3600000"/>
                </a:moveTo>
                <a:lnTo>
                  <a:pt x="0" y="0"/>
                </a:lnTo>
                <a:lnTo>
                  <a:pt x="180000" y="0"/>
                </a:lnTo>
                <a:lnTo>
                  <a:pt x="2450969" y="0"/>
                </a:lnTo>
                <a:lnTo>
                  <a:pt x="2450969" y="180000"/>
                </a:lnTo>
                <a:lnTo>
                  <a:pt x="180000" y="180000"/>
                </a:lnTo>
                <a:lnTo>
                  <a:pt x="180000" y="3600000"/>
                </a:lnTo>
                <a:close/>
              </a:path>
            </a:pathLst>
          </a:custGeom>
          <a:gradFill>
            <a:gsLst>
              <a:gs pos="0">
                <a:schemeClr val="bg1">
                  <a:alpha val="5000"/>
                </a:schemeClr>
              </a:gs>
              <a:gs pos="100000">
                <a:schemeClr val="bg1">
                  <a:alpha val="3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Subtitle Only - Full Photo">
    <p:bg>
      <p:bgPr>
        <a:solidFill>
          <a:schemeClr val="bg1"/>
        </a:solidFill>
        <a:effectLst/>
      </p:bgPr>
    </p:bg>
    <p:spTree>
      <p:nvGrpSpPr>
        <p:cNvPr id="1" name=""/>
        <p:cNvGrpSpPr/>
        <p:nvPr/>
      </p:nvGrpSpPr>
      <p:grpSpPr>
        <a:xfrm>
          <a:off x="0" y="0"/>
          <a:ext cx="0" cy="0"/>
          <a:chOff x="0" y="0"/>
          <a:chExt cx="0" cy="0"/>
        </a:xfrm>
      </p:grpSpPr>
      <p:sp>
        <p:nvSpPr>
          <p:cNvPr id="24" name="Picture Placeholder 23"/>
          <p:cNvSpPr>
            <a:spLocks noGrp="1"/>
          </p:cNvSpPr>
          <p:nvPr>
            <p:ph type="pic" sz="quarter" idx="12" hasCustomPrompt="1"/>
          </p:nvPr>
        </p:nvSpPr>
        <p:spPr>
          <a:xfrm>
            <a:off x="180000" y="179109"/>
            <a:ext cx="11832000" cy="6513922"/>
          </a:xfrm>
          <a:custGeom>
            <a:avLst/>
            <a:gdLst>
              <a:gd name="connsiteX0" fmla="*/ 0 w 11832000"/>
              <a:gd name="connsiteY0" fmla="*/ 0 h 6513922"/>
              <a:gd name="connsiteX1" fmla="*/ 8412000 w 11832000"/>
              <a:gd name="connsiteY1" fmla="*/ 0 h 6513922"/>
              <a:gd name="connsiteX2" fmla="*/ 8412000 w 11832000"/>
              <a:gd name="connsiteY2" fmla="*/ 891 h 6513922"/>
              <a:gd name="connsiteX3" fmla="*/ 11832000 w 11832000"/>
              <a:gd name="connsiteY3" fmla="*/ 891 h 6513922"/>
              <a:gd name="connsiteX4" fmla="*/ 11832000 w 11832000"/>
              <a:gd name="connsiteY4" fmla="*/ 6498891 h 6513922"/>
              <a:gd name="connsiteX5" fmla="*/ 8412000 w 11832000"/>
              <a:gd name="connsiteY5" fmla="*/ 6498891 h 6513922"/>
              <a:gd name="connsiteX6" fmla="*/ 8412000 w 11832000"/>
              <a:gd name="connsiteY6" fmla="*/ 6513922 h 6513922"/>
              <a:gd name="connsiteX7" fmla="*/ 0 w 11832000"/>
              <a:gd name="connsiteY7" fmla="*/ 6513922 h 6513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832000" h="6513922">
                <a:moveTo>
                  <a:pt x="0" y="0"/>
                </a:moveTo>
                <a:lnTo>
                  <a:pt x="8412000" y="0"/>
                </a:lnTo>
                <a:lnTo>
                  <a:pt x="8412000" y="891"/>
                </a:lnTo>
                <a:lnTo>
                  <a:pt x="11832000" y="891"/>
                </a:lnTo>
                <a:lnTo>
                  <a:pt x="11832000" y="6498891"/>
                </a:lnTo>
                <a:lnTo>
                  <a:pt x="8412000" y="6498891"/>
                </a:lnTo>
                <a:lnTo>
                  <a:pt x="8412000" y="6513922"/>
                </a:lnTo>
                <a:lnTo>
                  <a:pt x="0" y="6513922"/>
                </a:lnTo>
                <a:close/>
              </a:path>
            </a:pathLst>
          </a:custGeom>
          <a:solidFill>
            <a:schemeClr val="tx1">
              <a:lumMod val="75000"/>
              <a:lumOff val="25000"/>
            </a:schemeClr>
          </a:solidFill>
        </p:spPr>
        <p:txBody>
          <a:bodyPr wrap="square" lIns="0" tIns="1764000" rIns="0" anchor="t">
            <a:noAutofit/>
          </a:bodyPr>
          <a:lstStyle>
            <a:lvl1pPr marL="0" indent="0" algn="ctr">
              <a:lnSpc>
                <a:spcPct val="100000"/>
              </a:lnSpc>
              <a:buNone/>
              <a:defRPr sz="1200" i="1">
                <a:solidFill>
                  <a:schemeClr val="bg1"/>
                </a:solidFill>
              </a:defRPr>
            </a:lvl1pPr>
          </a:lstStyle>
          <a:p>
            <a:r>
              <a:rPr lang="en-US" dirty="0"/>
              <a:t>Drag &amp; Drop Your </a:t>
            </a:r>
            <a:br>
              <a:rPr lang="en-US" dirty="0"/>
            </a:br>
            <a:r>
              <a:rPr lang="en-US" dirty="0"/>
              <a:t>Background Photo Here</a:t>
            </a:r>
          </a:p>
        </p:txBody>
      </p:sp>
      <p:sp>
        <p:nvSpPr>
          <p:cNvPr id="2" name="Title 1"/>
          <p:cNvSpPr>
            <a:spLocks noGrp="1"/>
          </p:cNvSpPr>
          <p:nvPr>
            <p:ph type="title"/>
          </p:nvPr>
        </p:nvSpPr>
        <p:spPr>
          <a:xfrm>
            <a:off x="684000" y="808185"/>
            <a:ext cx="7560000" cy="360000"/>
          </a:xfrm>
        </p:spPr>
        <p:txBody>
          <a:bodyPr/>
          <a:lstStyle>
            <a:lvl1pPr>
              <a:defRPr cap="all" baseline="0">
                <a:solidFill>
                  <a:schemeClr val="bg1"/>
                </a:solidFill>
              </a:defRPr>
            </a:lvl1pPr>
          </a:lstStyle>
          <a:p>
            <a:r>
              <a:rPr lang="en-US"/>
              <a:t>Click to edit Master title style</a:t>
            </a:r>
            <a:endParaRPr lang="en-US" dirty="0"/>
          </a:p>
        </p:txBody>
      </p:sp>
      <p:sp>
        <p:nvSpPr>
          <p:cNvPr id="7" name="Footer Placeholder 6"/>
          <p:cNvSpPr>
            <a:spLocks noGrp="1"/>
          </p:cNvSpPr>
          <p:nvPr>
            <p:ph type="ftr" sz="quarter" idx="10"/>
          </p:nvPr>
        </p:nvSpPr>
        <p:spPr/>
        <p:txBody>
          <a:bodyPr/>
          <a:lstStyle>
            <a:lvl1pPr>
              <a:defRPr>
                <a:solidFill>
                  <a:schemeClr val="bg1"/>
                </a:solidFill>
              </a:defRPr>
            </a:lvl1pPr>
          </a:lstStyle>
          <a:p>
            <a:endParaRPr lang="en-US" dirty="0"/>
          </a:p>
        </p:txBody>
      </p:sp>
      <p:sp>
        <p:nvSpPr>
          <p:cNvPr id="8" name="Slide Number Placeholder 7"/>
          <p:cNvSpPr>
            <a:spLocks noGrp="1"/>
          </p:cNvSpPr>
          <p:nvPr>
            <p:ph type="sldNum" sz="quarter" idx="11"/>
          </p:nvPr>
        </p:nvSpPr>
        <p:spPr/>
        <p:txBody>
          <a:bodyPr/>
          <a:lstStyle/>
          <a:p>
            <a:fld id="{EECC7194-A4D0-457B-9D3E-53681723AFF7}" type="slidenum">
              <a:rPr lang="en-US" smtClean="0"/>
              <a:t>‹#›</a:t>
            </a:fld>
            <a:endParaRPr lang="en-US" dirty="0"/>
          </a:p>
        </p:txBody>
      </p:sp>
      <p:sp>
        <p:nvSpPr>
          <p:cNvPr id="9" name="Freeform: Shape 8"/>
          <p:cNvSpPr/>
          <p:nvPr userDrawn="1"/>
        </p:nvSpPr>
        <p:spPr>
          <a:xfrm rot="5400000">
            <a:off x="6963000" y="1629000"/>
            <a:ext cx="6858000" cy="3600000"/>
          </a:xfrm>
          <a:custGeom>
            <a:avLst/>
            <a:gdLst>
              <a:gd name="connsiteX0" fmla="*/ 0 w 6858000"/>
              <a:gd name="connsiteY0" fmla="*/ 3600000 h 3600000"/>
              <a:gd name="connsiteX1" fmla="*/ 0 w 6858000"/>
              <a:gd name="connsiteY1" fmla="*/ 0 h 3600000"/>
              <a:gd name="connsiteX2" fmla="*/ 0 w 6858000"/>
              <a:gd name="connsiteY2" fmla="*/ 0 h 3600000"/>
              <a:gd name="connsiteX3" fmla="*/ 180000 w 6858000"/>
              <a:gd name="connsiteY3" fmla="*/ 0 h 3600000"/>
              <a:gd name="connsiteX4" fmla="*/ 6678000 w 6858000"/>
              <a:gd name="connsiteY4" fmla="*/ 0 h 3600000"/>
              <a:gd name="connsiteX5" fmla="*/ 6858000 w 6858000"/>
              <a:gd name="connsiteY5" fmla="*/ 0 h 3600000"/>
              <a:gd name="connsiteX6" fmla="*/ 6858000 w 6858000"/>
              <a:gd name="connsiteY6" fmla="*/ 180000 h 3600000"/>
              <a:gd name="connsiteX7" fmla="*/ 6858000 w 6858000"/>
              <a:gd name="connsiteY7" fmla="*/ 3600000 h 3600000"/>
              <a:gd name="connsiteX8" fmla="*/ 6678000 w 6858000"/>
              <a:gd name="connsiteY8" fmla="*/ 3600000 h 3600000"/>
              <a:gd name="connsiteX9" fmla="*/ 6678000 w 6858000"/>
              <a:gd name="connsiteY9" fmla="*/ 180000 h 3600000"/>
              <a:gd name="connsiteX10" fmla="*/ 180000 w 6858000"/>
              <a:gd name="connsiteY10" fmla="*/ 180000 h 3600000"/>
              <a:gd name="connsiteX11" fmla="*/ 180000 w 6858000"/>
              <a:gd name="connsiteY11" fmla="*/ 3600000 h 36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3600000">
                <a:moveTo>
                  <a:pt x="0" y="3600000"/>
                </a:moveTo>
                <a:lnTo>
                  <a:pt x="0" y="0"/>
                </a:lnTo>
                <a:lnTo>
                  <a:pt x="0" y="0"/>
                </a:lnTo>
                <a:lnTo>
                  <a:pt x="180000" y="0"/>
                </a:lnTo>
                <a:lnTo>
                  <a:pt x="6678000" y="0"/>
                </a:lnTo>
                <a:lnTo>
                  <a:pt x="6858000" y="0"/>
                </a:lnTo>
                <a:lnTo>
                  <a:pt x="6858000" y="180000"/>
                </a:lnTo>
                <a:lnTo>
                  <a:pt x="6858000" y="3600000"/>
                </a:lnTo>
                <a:lnTo>
                  <a:pt x="6678000" y="3600000"/>
                </a:lnTo>
                <a:lnTo>
                  <a:pt x="6678000" y="180000"/>
                </a:lnTo>
                <a:lnTo>
                  <a:pt x="180000" y="180000"/>
                </a:lnTo>
                <a:lnTo>
                  <a:pt x="180000" y="360000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 Placeholder 3"/>
          <p:cNvSpPr>
            <a:spLocks noGrp="1"/>
          </p:cNvSpPr>
          <p:nvPr>
            <p:ph type="body" sz="quarter" idx="13" hasCustomPrompt="1"/>
          </p:nvPr>
        </p:nvSpPr>
        <p:spPr>
          <a:xfrm>
            <a:off x="684213" y="1405643"/>
            <a:ext cx="7559675" cy="360000"/>
          </a:xfrm>
        </p:spPr>
        <p:txBody>
          <a:bodyPr/>
          <a:lstStyle>
            <a:lvl1pPr marL="0" indent="0">
              <a:buNone/>
              <a:defRPr sz="2200">
                <a:solidFill>
                  <a:schemeClr val="bg1"/>
                </a:solidFill>
                <a:latin typeface="+mj-lt"/>
              </a:defRPr>
            </a:lvl1pPr>
          </a:lstStyle>
          <a:p>
            <a:pPr lvl="0"/>
            <a:r>
              <a:rPr lang="en-US" dirty="0"/>
              <a:t>SUBTITLE</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Subtitle Only - Light">
    <p:spTree>
      <p:nvGrpSpPr>
        <p:cNvPr id="1" name=""/>
        <p:cNvGrpSpPr/>
        <p:nvPr/>
      </p:nvGrpSpPr>
      <p:grpSpPr>
        <a:xfrm>
          <a:off x="0" y="0"/>
          <a:ext cx="0" cy="0"/>
          <a:chOff x="0" y="0"/>
          <a:chExt cx="0" cy="0"/>
        </a:xfrm>
      </p:grpSpPr>
      <p:sp>
        <p:nvSpPr>
          <p:cNvPr id="11" name="Rectangle 10"/>
          <p:cNvSpPr/>
          <p:nvPr userDrawn="1"/>
        </p:nvSpPr>
        <p:spPr>
          <a:xfrm>
            <a:off x="180000" y="179109"/>
            <a:ext cx="11832000" cy="651392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Text Placeholder 3"/>
          <p:cNvSpPr>
            <a:spLocks noGrp="1"/>
          </p:cNvSpPr>
          <p:nvPr>
            <p:ph type="body" sz="quarter" idx="12" hasCustomPrompt="1"/>
          </p:nvPr>
        </p:nvSpPr>
        <p:spPr>
          <a:xfrm>
            <a:off x="684213" y="1405643"/>
            <a:ext cx="7559675" cy="360000"/>
          </a:xfrm>
        </p:spPr>
        <p:txBody>
          <a:bodyPr/>
          <a:lstStyle>
            <a:lvl1pPr marL="0" indent="0">
              <a:buNone/>
              <a:defRPr sz="2200">
                <a:solidFill>
                  <a:schemeClr val="tx1"/>
                </a:solidFill>
                <a:latin typeface="+mj-lt"/>
              </a:defRPr>
            </a:lvl1pPr>
          </a:lstStyle>
          <a:p>
            <a:pPr lvl="0"/>
            <a:r>
              <a:rPr lang="en-US" dirty="0"/>
              <a:t>SUBTITLE</a:t>
            </a:r>
          </a:p>
        </p:txBody>
      </p:sp>
      <p:sp>
        <p:nvSpPr>
          <p:cNvPr id="7" name="Footer Placeholder 6"/>
          <p:cNvSpPr>
            <a:spLocks noGrp="1"/>
          </p:cNvSpPr>
          <p:nvPr>
            <p:ph type="ftr" sz="quarter" idx="10"/>
          </p:nvPr>
        </p:nvSpPr>
        <p:spPr/>
        <p:txBody>
          <a:bodyPr/>
          <a:lstStyle/>
          <a:p>
            <a:endParaRPr lang="en-US" dirty="0"/>
          </a:p>
        </p:txBody>
      </p:sp>
      <p:sp>
        <p:nvSpPr>
          <p:cNvPr id="8" name="Slide Number Placeholder 7"/>
          <p:cNvSpPr>
            <a:spLocks noGrp="1"/>
          </p:cNvSpPr>
          <p:nvPr>
            <p:ph type="sldNum" sz="quarter" idx="11"/>
          </p:nvPr>
        </p:nvSpPr>
        <p:spPr/>
        <p:txBody>
          <a:bodyPr/>
          <a:lstStyle/>
          <a:p>
            <a:fld id="{EECC7194-A4D0-457B-9D3E-53681723AFF7}" type="slidenum">
              <a:rPr lang="en-US" smtClean="0"/>
              <a:t>‹#›</a:t>
            </a:fld>
            <a:endParaRPr lang="en-US" dirty="0"/>
          </a:p>
        </p:txBody>
      </p:sp>
      <p:sp>
        <p:nvSpPr>
          <p:cNvPr id="3" name="Title 2"/>
          <p:cNvSpPr>
            <a:spLocks noGrp="1"/>
          </p:cNvSpPr>
          <p:nvPr>
            <p:ph type="title"/>
          </p:nvPr>
        </p:nvSpPr>
        <p:spPr/>
        <p:txBody>
          <a:bodyPr/>
          <a:lstStyle/>
          <a:p>
            <a:r>
              <a:rPr lang="en-US"/>
              <a:t>Click to edit Master title style</a:t>
            </a:r>
          </a:p>
        </p:txBody>
      </p:sp>
      <p:sp>
        <p:nvSpPr>
          <p:cNvPr id="10" name="Freeform: Shape 9"/>
          <p:cNvSpPr/>
          <p:nvPr userDrawn="1"/>
        </p:nvSpPr>
        <p:spPr>
          <a:xfrm rot="5400000">
            <a:off x="6963000" y="1629000"/>
            <a:ext cx="6858000" cy="3600000"/>
          </a:xfrm>
          <a:custGeom>
            <a:avLst/>
            <a:gdLst>
              <a:gd name="connsiteX0" fmla="*/ 0 w 6858000"/>
              <a:gd name="connsiteY0" fmla="*/ 3600000 h 3600000"/>
              <a:gd name="connsiteX1" fmla="*/ 0 w 6858000"/>
              <a:gd name="connsiteY1" fmla="*/ 0 h 3600000"/>
              <a:gd name="connsiteX2" fmla="*/ 0 w 6858000"/>
              <a:gd name="connsiteY2" fmla="*/ 0 h 3600000"/>
              <a:gd name="connsiteX3" fmla="*/ 180000 w 6858000"/>
              <a:gd name="connsiteY3" fmla="*/ 0 h 3600000"/>
              <a:gd name="connsiteX4" fmla="*/ 6678000 w 6858000"/>
              <a:gd name="connsiteY4" fmla="*/ 0 h 3600000"/>
              <a:gd name="connsiteX5" fmla="*/ 6858000 w 6858000"/>
              <a:gd name="connsiteY5" fmla="*/ 0 h 3600000"/>
              <a:gd name="connsiteX6" fmla="*/ 6858000 w 6858000"/>
              <a:gd name="connsiteY6" fmla="*/ 180000 h 3600000"/>
              <a:gd name="connsiteX7" fmla="*/ 6858000 w 6858000"/>
              <a:gd name="connsiteY7" fmla="*/ 3600000 h 3600000"/>
              <a:gd name="connsiteX8" fmla="*/ 6678000 w 6858000"/>
              <a:gd name="connsiteY8" fmla="*/ 3600000 h 3600000"/>
              <a:gd name="connsiteX9" fmla="*/ 6678000 w 6858000"/>
              <a:gd name="connsiteY9" fmla="*/ 180000 h 3600000"/>
              <a:gd name="connsiteX10" fmla="*/ 180000 w 6858000"/>
              <a:gd name="connsiteY10" fmla="*/ 180000 h 3600000"/>
              <a:gd name="connsiteX11" fmla="*/ 180000 w 6858000"/>
              <a:gd name="connsiteY11" fmla="*/ 3600000 h 36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3600000">
                <a:moveTo>
                  <a:pt x="0" y="3600000"/>
                </a:moveTo>
                <a:lnTo>
                  <a:pt x="0" y="0"/>
                </a:lnTo>
                <a:lnTo>
                  <a:pt x="0" y="0"/>
                </a:lnTo>
                <a:lnTo>
                  <a:pt x="180000" y="0"/>
                </a:lnTo>
                <a:lnTo>
                  <a:pt x="6678000" y="0"/>
                </a:lnTo>
                <a:lnTo>
                  <a:pt x="6858000" y="0"/>
                </a:lnTo>
                <a:lnTo>
                  <a:pt x="6858000" y="180000"/>
                </a:lnTo>
                <a:lnTo>
                  <a:pt x="6858000" y="3600000"/>
                </a:lnTo>
                <a:lnTo>
                  <a:pt x="6678000" y="3600000"/>
                </a:lnTo>
                <a:lnTo>
                  <a:pt x="6678000" y="180000"/>
                </a:lnTo>
                <a:lnTo>
                  <a:pt x="180000" y="180000"/>
                </a:lnTo>
                <a:lnTo>
                  <a:pt x="180000" y="3600000"/>
                </a:lnTo>
                <a:close/>
              </a:path>
            </a:pathLst>
          </a:cu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4000" y="808186"/>
            <a:ext cx="7560000" cy="370166"/>
          </a:xfrm>
          <a:prstGeom prst="rect">
            <a:avLst/>
          </a:prstGeom>
        </p:spPr>
        <p:txBody>
          <a:bodyPr vert="horz" lIns="0" tIns="0" rIns="0" bIns="0" rtlCol="0" anchor="t">
            <a:noAutofit/>
          </a:bodyPr>
          <a:lstStyle/>
          <a:p>
            <a:r>
              <a:rPr lang="en-US" noProof="0"/>
              <a:t>Click to edit Master title style</a:t>
            </a:r>
            <a:endParaRPr lang="en-US" noProof="0" dirty="0"/>
          </a:p>
        </p:txBody>
      </p:sp>
      <p:sp>
        <p:nvSpPr>
          <p:cNvPr id="3" name="Text Placeholder 2"/>
          <p:cNvSpPr>
            <a:spLocks noGrp="1"/>
          </p:cNvSpPr>
          <p:nvPr>
            <p:ph type="body" idx="1"/>
          </p:nvPr>
        </p:nvSpPr>
        <p:spPr>
          <a:xfrm>
            <a:off x="684000" y="1825625"/>
            <a:ext cx="10800000" cy="4320000"/>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5" name="Footer Placeholder 4"/>
          <p:cNvSpPr>
            <a:spLocks noGrp="1"/>
          </p:cNvSpPr>
          <p:nvPr>
            <p:ph type="ftr" sz="quarter" idx="3"/>
          </p:nvPr>
        </p:nvSpPr>
        <p:spPr>
          <a:xfrm>
            <a:off x="288000" y="6192000"/>
            <a:ext cx="7560000" cy="360000"/>
          </a:xfrm>
          <a:prstGeom prst="rect">
            <a:avLst/>
          </a:prstGeom>
        </p:spPr>
        <p:txBody>
          <a:bodyPr vert="horz" lIns="0" tIns="0" rIns="0" bIns="0" rtlCol="0" anchor="b"/>
          <a:lstStyle>
            <a:lvl1pPr algn="l">
              <a:defRPr sz="800">
                <a:solidFill>
                  <a:schemeClr val="tx1">
                    <a:tint val="75000"/>
                  </a:schemeClr>
                </a:solidFill>
              </a:defRPr>
            </a:lvl1pPr>
          </a:lstStyle>
          <a:p>
            <a:endParaRPr lang="en-US" noProof="0" dirty="0"/>
          </a:p>
        </p:txBody>
      </p:sp>
      <p:sp>
        <p:nvSpPr>
          <p:cNvPr id="6" name="Slide Number Placeholder 5"/>
          <p:cNvSpPr>
            <a:spLocks noGrp="1"/>
          </p:cNvSpPr>
          <p:nvPr>
            <p:ph type="sldNum" sz="quarter" idx="4"/>
          </p:nvPr>
        </p:nvSpPr>
        <p:spPr>
          <a:xfrm>
            <a:off x="11575764" y="6241764"/>
            <a:ext cx="270474" cy="270474"/>
          </a:xfrm>
          <a:prstGeom prst="ellipse">
            <a:avLst/>
          </a:prstGeom>
          <a:solidFill>
            <a:schemeClr val="accent1"/>
          </a:solidFill>
        </p:spPr>
        <p:txBody>
          <a:bodyPr vert="horz" lIns="0" tIns="0" rIns="0" bIns="0" rtlCol="0" anchor="ctr"/>
          <a:lstStyle>
            <a:lvl1pPr algn="ctr">
              <a:defRPr sz="1000">
                <a:solidFill>
                  <a:schemeClr val="tx2"/>
                </a:solidFill>
              </a:defRPr>
            </a:lvl1pPr>
          </a:lstStyle>
          <a:p>
            <a:fld id="{EECC7194-A4D0-457B-9D3E-53681723AFF7}" type="slidenum">
              <a:rPr lang="en-US" noProof="0" smtClean="0"/>
              <a:t>‹#›</a:t>
            </a:fld>
            <a:endParaRPr lang="en-US" noProof="0"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hdr="0" ftr="0" dt="0"/>
  <p:txStyles>
    <p:titleStyle>
      <a:lvl1pPr algn="l" defTabSz="914400" rtl="0" eaLnBrk="1" latinLnBrk="0" hangingPunct="1">
        <a:lnSpc>
          <a:spcPct val="90000"/>
        </a:lnSpc>
        <a:spcBef>
          <a:spcPct val="0"/>
        </a:spcBef>
        <a:buNone/>
        <a:defRPr sz="3200" b="1" kern="1200" cap="all" spc="-150" baseline="0">
          <a:solidFill>
            <a:schemeClr val="accent2"/>
          </a:solidFill>
          <a:latin typeface="+mj-lt"/>
          <a:ea typeface="+mj-ea"/>
          <a:cs typeface="+mj-cs"/>
        </a:defRPr>
      </a:lvl1pPr>
    </p:titleStyle>
    <p:bodyStyle>
      <a:lvl1pPr marL="266700" indent="-266700" algn="l" defTabSz="914400" rtl="0" eaLnBrk="1" latinLnBrk="0" hangingPunct="1">
        <a:lnSpc>
          <a:spcPct val="100000"/>
        </a:lnSpc>
        <a:spcBef>
          <a:spcPts val="0"/>
        </a:spcBef>
        <a:spcAft>
          <a:spcPts val="1000"/>
        </a:spcAft>
        <a:buClr>
          <a:schemeClr val="accent2"/>
        </a:buClr>
        <a:buFont typeface="Arial" panose="020B0604020202090204" pitchFamily="34" charset="0"/>
        <a:buChar char="●"/>
        <a:defRPr sz="1600" kern="1200">
          <a:solidFill>
            <a:schemeClr val="tx1"/>
          </a:solidFill>
          <a:latin typeface="+mn-lt"/>
          <a:ea typeface="+mn-ea"/>
          <a:cs typeface="+mn-cs"/>
        </a:defRPr>
      </a:lvl1pPr>
      <a:lvl2pPr marL="447675" indent="-180975" algn="l" defTabSz="914400" rtl="0" eaLnBrk="1" latinLnBrk="0" hangingPunct="1">
        <a:lnSpc>
          <a:spcPct val="100000"/>
        </a:lnSpc>
        <a:spcBef>
          <a:spcPts val="0"/>
        </a:spcBef>
        <a:spcAft>
          <a:spcPts val="1000"/>
        </a:spcAft>
        <a:buClr>
          <a:schemeClr val="accent2"/>
        </a:buClr>
        <a:buFontTx/>
        <a:buChar char="–"/>
        <a:defRPr sz="1400" kern="1200">
          <a:solidFill>
            <a:schemeClr val="tx1"/>
          </a:solidFill>
          <a:latin typeface="+mn-lt"/>
          <a:ea typeface="+mn-ea"/>
          <a:cs typeface="+mn-cs"/>
        </a:defRPr>
      </a:lvl2pPr>
      <a:lvl3pPr marL="628650" indent="-180975" algn="l" defTabSz="914400" rtl="0" eaLnBrk="1" latinLnBrk="0" hangingPunct="1">
        <a:lnSpc>
          <a:spcPct val="100000"/>
        </a:lnSpc>
        <a:spcBef>
          <a:spcPts val="0"/>
        </a:spcBef>
        <a:spcAft>
          <a:spcPts val="1000"/>
        </a:spcAft>
        <a:buClr>
          <a:schemeClr val="tx1">
            <a:lumMod val="50000"/>
            <a:lumOff val="50000"/>
          </a:schemeClr>
        </a:buClr>
        <a:buFont typeface="Arial" panose="020B0604020202090204" pitchFamily="34" charset="0"/>
        <a:buChar char="•"/>
        <a:defRPr sz="1200" kern="1200">
          <a:solidFill>
            <a:schemeClr val="tx1"/>
          </a:solidFill>
          <a:latin typeface="+mn-lt"/>
          <a:ea typeface="+mn-ea"/>
          <a:cs typeface="+mn-cs"/>
        </a:defRPr>
      </a:lvl3pPr>
      <a:lvl4pPr marL="809625" indent="-180975" algn="l" defTabSz="914400" rtl="0" eaLnBrk="1" latinLnBrk="0" hangingPunct="1">
        <a:lnSpc>
          <a:spcPct val="100000"/>
        </a:lnSpc>
        <a:spcBef>
          <a:spcPts val="0"/>
        </a:spcBef>
        <a:spcAft>
          <a:spcPts val="1000"/>
        </a:spcAft>
        <a:buClr>
          <a:schemeClr val="tx1">
            <a:lumMod val="75000"/>
            <a:lumOff val="25000"/>
          </a:schemeClr>
        </a:buClr>
        <a:buSzPct val="80000"/>
        <a:buFont typeface="Courier New" panose="02070409020205090404" pitchFamily="49" charset="0"/>
        <a:buChar char="o"/>
        <a:defRPr sz="1000" kern="1200">
          <a:solidFill>
            <a:schemeClr val="tx1"/>
          </a:solidFill>
          <a:latin typeface="+mn-lt"/>
          <a:ea typeface="+mn-ea"/>
          <a:cs typeface="+mn-cs"/>
        </a:defRPr>
      </a:lvl4pPr>
      <a:lvl5pPr marL="990600" indent="-180975" algn="l" defTabSz="914400" rtl="0" eaLnBrk="1" latinLnBrk="0" hangingPunct="1">
        <a:lnSpc>
          <a:spcPct val="100000"/>
        </a:lnSpc>
        <a:spcBef>
          <a:spcPts val="0"/>
        </a:spcBef>
        <a:spcAft>
          <a:spcPts val="1000"/>
        </a:spcAft>
        <a:buFont typeface="Arial" panose="020B0604020202090204" pitchFamily="34" charset="0"/>
        <a:buChar char="•"/>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hyperlink" Target="https://en.wikipedia.org/wiki/Probability_theory" TargetMode="External"/><Relationship Id="rId2" Type="http://schemas.openxmlformats.org/officeDocument/2006/relationships/notesSlide" Target="../notesSlides/notesSlide9.xml"/><Relationship Id="rId1" Type="http://schemas.openxmlformats.org/officeDocument/2006/relationships/slideLayout" Target="../slideLayouts/slideLayout9.xml"/><Relationship Id="rId5" Type="http://schemas.openxmlformats.org/officeDocument/2006/relationships/image" Target="../media/image8.png"/><Relationship Id="rId4" Type="http://schemas.openxmlformats.org/officeDocument/2006/relationships/hyperlink" Target="https://en.wikipedia.org/wiki/Statistics" TargetMode="Externa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9.xml"/><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9.xml"/><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9.xml"/><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3" Type="http://schemas.openxmlformats.org/officeDocument/2006/relationships/hyperlink" Target="https://arxiv.org/pdf/2002.05786.pdf" TargetMode="External"/><Relationship Id="rId2" Type="http://schemas.openxmlformats.org/officeDocument/2006/relationships/notesSlide" Target="../notesSlides/notesSlide19.xml"/><Relationship Id="rId1" Type="http://schemas.openxmlformats.org/officeDocument/2006/relationships/slideLayout" Target="../slideLayouts/slideLayout9.xml"/><Relationship Id="rId4" Type="http://schemas.openxmlformats.org/officeDocument/2006/relationships/image" Target="../media/image19.jpg"/></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9.xml"/><Relationship Id="rId5" Type="http://schemas.openxmlformats.org/officeDocument/2006/relationships/image" Target="../media/image22.png"/><Relationship Id="rId4" Type="http://schemas.openxmlformats.org/officeDocument/2006/relationships/image" Target="../media/image21.png"/></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openxmlformats.org/officeDocument/2006/relationships/hyperlink" Target="https://www.investopedia.com/articles/trading/10/create-trading-strategies.asp" TargetMode="External"/><Relationship Id="rId2" Type="http://schemas.openxmlformats.org/officeDocument/2006/relationships/notesSlide" Target="../notesSlides/notesSlide22.xml"/><Relationship Id="rId1"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image" Target="../media/image24.jpeg"/></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3.xml"/><Relationship Id="rId1" Type="http://schemas.openxmlformats.org/officeDocument/2006/relationships/slideLayout" Target="../slideLayouts/slideLayout9.xml"/><Relationship Id="rId4" Type="http://schemas.openxmlformats.org/officeDocument/2006/relationships/hyperlink" Target="https://medium.com/auquan/trading-metrics-eac7fe68f236"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4.xml"/><Relationship Id="rId1" Type="http://schemas.openxmlformats.org/officeDocument/2006/relationships/slideLayout" Target="../slideLayouts/slideLayout8.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28.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5.xml"/><Relationship Id="rId1" Type="http://schemas.openxmlformats.org/officeDocument/2006/relationships/slideLayout" Target="../slideLayouts/slideLayout8.xml"/><Relationship Id="rId5" Type="http://schemas.openxmlformats.org/officeDocument/2006/relationships/image" Target="../media/image32.png"/><Relationship Id="rId4" Type="http://schemas.openxmlformats.org/officeDocument/2006/relationships/image" Target="../media/image31.png"/></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hyperlink" Target="https://towardsdatascience.com/machine-learning-for-day-trading-27c08274df54" TargetMode="External"/><Relationship Id="rId1" Type="http://schemas.openxmlformats.org/officeDocument/2006/relationships/slideLayout" Target="../slideLayouts/slideLayout9.xml"/><Relationship Id="rId4" Type="http://schemas.openxmlformats.org/officeDocument/2006/relationships/image" Target="../media/image34.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hyperlink" Target="https://creativecommons.org/licenses/by-sa/3.0/" TargetMode="External"/><Relationship Id="rId4" Type="http://schemas.openxmlformats.org/officeDocument/2006/relationships/hyperlink" Target="https://commons.wikimedia.org/wiki/File:1.20.2_Russian_road_sign.svg" TargetMode="External"/></Relationships>
</file>

<file path=ppt/slides/_rels/slide30.xml.rels><?xml version="1.0" encoding="UTF-8" standalone="yes"?>
<Relationships xmlns="http://schemas.openxmlformats.org/package/2006/relationships"><Relationship Id="rId3" Type="http://schemas.openxmlformats.org/officeDocument/2006/relationships/hyperlink" Target="https://en.wikipedia.org/wiki/Black_swan_theory" TargetMode="External"/><Relationship Id="rId2" Type="http://schemas.openxmlformats.org/officeDocument/2006/relationships/notesSlide" Target="../notesSlides/notesSlide26.xml"/><Relationship Id="rId1" Type="http://schemas.openxmlformats.org/officeDocument/2006/relationships/slideLayout" Target="../slideLayouts/slideLayout9.xml"/><Relationship Id="rId5" Type="http://schemas.openxmlformats.org/officeDocument/2006/relationships/image" Target="../media/image36.png"/><Relationship Id="rId4" Type="http://schemas.openxmlformats.org/officeDocument/2006/relationships/image" Target="../media/image35.jpeg"/></Relationships>
</file>

<file path=ppt/slides/_rels/slide31.xml.rels><?xml version="1.0" encoding="UTF-8" standalone="yes"?>
<Relationships xmlns="http://schemas.openxmlformats.org/package/2006/relationships"><Relationship Id="rId3" Type="http://schemas.openxmlformats.org/officeDocument/2006/relationships/hyperlink" Target="https://www.eoi.es/blogs/globlog/how-to-ride-a-black-swan-trip-to-argentina/" TargetMode="External"/><Relationship Id="rId2" Type="http://schemas.openxmlformats.org/officeDocument/2006/relationships/image" Target="../media/image37.jpe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3" Type="http://schemas.openxmlformats.org/officeDocument/2006/relationships/hyperlink" Target="https://en.wikipedia.org/wiki/Long-Term_Capital_Management" TargetMode="External"/><Relationship Id="rId2" Type="http://schemas.openxmlformats.org/officeDocument/2006/relationships/notesSlide" Target="../notesSlides/notesSlide28.xml"/><Relationship Id="rId1" Type="http://schemas.openxmlformats.org/officeDocument/2006/relationships/slideLayout" Target="../slideLayouts/slideLayout9.xml"/><Relationship Id="rId4" Type="http://schemas.openxmlformats.org/officeDocument/2006/relationships/image" Target="../media/image38.png"/></Relationships>
</file>

<file path=ppt/slides/_rels/slide3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36.xml.rels><?xml version="1.0" encoding="UTF-8" standalone="yes"?>
<Relationships xmlns="http://schemas.openxmlformats.org/package/2006/relationships"><Relationship Id="rId8" Type="http://schemas.openxmlformats.org/officeDocument/2006/relationships/hyperlink" Target="https://www.investopedia.com/articles/trading/10/create-trading-strategies.asp" TargetMode="External"/><Relationship Id="rId3" Type="http://schemas.openxmlformats.org/officeDocument/2006/relationships/hyperlink" Target="https://arxiv.org/abs/2002.05786" TargetMode="External"/><Relationship Id="rId7" Type="http://schemas.openxmlformats.org/officeDocument/2006/relationships/hyperlink" Target="https://towardsdatascience.com/machine-learning-in-finance-why-what-how-d524a2357b56" TargetMode="External"/><Relationship Id="rId12" Type="http://schemas.openxmlformats.org/officeDocument/2006/relationships/hyperlink" Target="https://en.wikipedia.org/wiki/Black_swan_theory" TargetMode="External"/><Relationship Id="rId2" Type="http://schemas.openxmlformats.org/officeDocument/2006/relationships/notesSlide" Target="../notesSlides/notesSlide29.xml"/><Relationship Id="rId1" Type="http://schemas.openxmlformats.org/officeDocument/2006/relationships/slideLayout" Target="../slideLayouts/slideLayout9.xml"/><Relationship Id="rId6" Type="http://schemas.openxmlformats.org/officeDocument/2006/relationships/hyperlink" Target="http://cs229.stanford.edu/proj2017/final-reports/5241098.pdf" TargetMode="External"/><Relationship Id="rId11" Type="http://schemas.openxmlformats.org/officeDocument/2006/relationships/hyperlink" Target="https://arxiv.org/pdf/1908.08036.pdf" TargetMode="External"/><Relationship Id="rId5" Type="http://schemas.openxmlformats.org/officeDocument/2006/relationships/hyperlink" Target="https://medium.com/auquan/https-medium-com-auquan-machine-learning-techniques-trading-b7120cee4f05" TargetMode="External"/><Relationship Id="rId10" Type="http://schemas.openxmlformats.org/officeDocument/2006/relationships/hyperlink" Target="https://www.toptal.com/deep-learning/deep-learning-trading-hedge-funds" TargetMode="External"/><Relationship Id="rId4" Type="http://schemas.openxmlformats.org/officeDocument/2006/relationships/hyperlink" Target="https://www.quora.com/How-is-deep-learning-used-in-finance" TargetMode="External"/><Relationship Id="rId9" Type="http://schemas.openxmlformats.org/officeDocument/2006/relationships/hyperlink" Target="https://towardsdatascience.com/machine-learning-for-day-trading-27c08274df54" TargetMode="Externa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hyperlink" Target="https://arxiv.org/abs/2002.05786" TargetMode="External"/><Relationship Id="rId5" Type="http://schemas.openxmlformats.org/officeDocument/2006/relationships/hyperlink" Target="https://creativecommons.org/licenses/by-sa/3.0/" TargetMode="External"/><Relationship Id="rId4" Type="http://schemas.openxmlformats.org/officeDocument/2006/relationships/hyperlink" Target="https://stats.stackexchange.com/questions/337764/neural-networks-performance-vs-amount-of-data"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hyperlink" Target="https://www.frontiersin.org/articles/10.3389/frai.2019.00012/full" TargetMode="External"/><Relationship Id="rId2" Type="http://schemas.openxmlformats.org/officeDocument/2006/relationships/image" Target="../media/image7.jpg"/><Relationship Id="rId1" Type="http://schemas.openxmlformats.org/officeDocument/2006/relationships/slideLayout" Target="../slideLayouts/slideLayout7.xml"/><Relationship Id="rId4" Type="http://schemas.openxmlformats.org/officeDocument/2006/relationships/hyperlink" Target="https://creativecommons.org/licenses/by/3.0/"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reader.elsevier.com/reader/sd/pii/S2077188616300245?token=973BD1EF945D83FC8AEAADEE477AB856B75A38313444FE596732B7958419A4DF02EA3B4A46064CB17E9AE194A64CD181" TargetMode="External"/><Relationship Id="rId7" Type="http://schemas.openxmlformats.org/officeDocument/2006/relationships/hyperlink" Target="https://arxiv.org/abs/2002.05786" TargetMode="External"/><Relationship Id="rId2" Type="http://schemas.openxmlformats.org/officeDocument/2006/relationships/hyperlink" Target="http://cs229.stanford.edu/proj2017/final-reports/5241098.pdf" TargetMode="External"/><Relationship Id="rId1" Type="http://schemas.openxmlformats.org/officeDocument/2006/relationships/slideLayout" Target="../slideLayouts/slideLayout7.xml"/><Relationship Id="rId6" Type="http://schemas.openxmlformats.org/officeDocument/2006/relationships/hyperlink" Target="https://medium.com/lusis-ai/deep-learning-for-forex-trading-ba5d466e92cb" TargetMode="External"/><Relationship Id="rId5" Type="http://schemas.openxmlformats.org/officeDocument/2006/relationships/hyperlink" Target="https://www.toptal.com/deep-learning/deep-learning-trading-hedge-funds" TargetMode="External"/><Relationship Id="rId4" Type="http://schemas.openxmlformats.org/officeDocument/2006/relationships/hyperlink" Target="https://towardsdatascience.com/machine-learning-for-day-trading-27c08274df54"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alpha val="80000"/>
          </a:schemeClr>
        </a:solidFill>
        <a:effectLst/>
      </p:bgPr>
    </p:bg>
    <p:spTree>
      <p:nvGrpSpPr>
        <p:cNvPr id="1" name=""/>
        <p:cNvGrpSpPr/>
        <p:nvPr/>
      </p:nvGrpSpPr>
      <p:grpSpPr>
        <a:xfrm>
          <a:off x="0" y="0"/>
          <a:ext cx="0" cy="0"/>
          <a:chOff x="0" y="0"/>
          <a:chExt cx="0" cy="0"/>
        </a:xfrm>
      </p:grpSpPr>
      <p:pic>
        <p:nvPicPr>
          <p:cNvPr id="14" name="Picture Placeholder 13" descr="Doctor pointing on a large display"/>
          <p:cNvPicPr>
            <a:picLocks noGrp="1" noChangeAspect="1"/>
          </p:cNvPicPr>
          <p:nvPr>
            <p:ph type="pic" sz="quarter" idx="12"/>
          </p:nvPr>
        </p:nvPicPr>
        <p:blipFill>
          <a:blip r:embed="rId3" cstate="screen"/>
          <a:srcRect/>
          <a:stretch>
            <a:fillRect/>
          </a:stretch>
        </p:blipFill>
        <p:spPr>
          <a:xfrm>
            <a:off x="0" y="0"/>
            <a:ext cx="12192000" cy="6858000"/>
          </a:xfrm>
        </p:spPr>
      </p:pic>
      <p:sp>
        <p:nvSpPr>
          <p:cNvPr id="3" name="Title 2"/>
          <p:cNvSpPr>
            <a:spLocks noGrp="1"/>
          </p:cNvSpPr>
          <p:nvPr>
            <p:ph type="ctrTitle"/>
          </p:nvPr>
        </p:nvSpPr>
        <p:spPr/>
        <p:txBody>
          <a:bodyPr/>
          <a:lstStyle/>
          <a:p>
            <a:pPr>
              <a:lnSpc>
                <a:spcPct val="110000"/>
              </a:lnSpc>
            </a:pPr>
            <a:r>
              <a:rPr lang="en-US" altLang="zh-CN" dirty="0"/>
              <a:t>Application of Machine Learning / Deep Learning in Finance / Investment</a:t>
            </a:r>
            <a:br>
              <a:rPr lang="zh-CN" altLang="zh-CN" dirty="0"/>
            </a:br>
            <a:endParaRPr lang="en-US" dirty="0"/>
          </a:p>
        </p:txBody>
      </p:sp>
      <p:sp>
        <p:nvSpPr>
          <p:cNvPr id="4" name="Subtitle 3"/>
          <p:cNvSpPr>
            <a:spLocks noGrp="1"/>
          </p:cNvSpPr>
          <p:nvPr>
            <p:ph type="subTitle" idx="1"/>
          </p:nvPr>
        </p:nvSpPr>
        <p:spPr>
          <a:xfrm>
            <a:off x="3993084" y="5424310"/>
            <a:ext cx="3492000" cy="620016"/>
          </a:xfrm>
          <a:gradFill>
            <a:gsLst>
              <a:gs pos="8000">
                <a:schemeClr val="tx2"/>
              </a:gs>
              <a:gs pos="100000">
                <a:schemeClr val="accent2"/>
              </a:gs>
            </a:gsLst>
            <a:lin ang="14400000" scaled="0"/>
          </a:gradFill>
        </p:spPr>
        <p:txBody>
          <a:bodyPr/>
          <a:lstStyle/>
          <a:p>
            <a:r>
              <a:rPr lang="en-US" dirty="0"/>
              <a:t>Jacky Chow (Jie Zou)</a:t>
            </a:r>
          </a:p>
        </p:txBody>
      </p:sp>
      <p:sp>
        <p:nvSpPr>
          <p:cNvPr id="5" name="object 7" descr="Beige rectangle"/>
          <p:cNvSpPr/>
          <p:nvPr/>
        </p:nvSpPr>
        <p:spPr bwMode="white">
          <a:xfrm>
            <a:off x="3541169" y="4923590"/>
            <a:ext cx="4104000" cy="0"/>
          </a:xfrm>
          <a:custGeom>
            <a:avLst/>
            <a:gdLst/>
            <a:ahLst/>
            <a:cxnLst/>
            <a:rect l="l" t="t" r="r" b="b"/>
            <a:pathLst>
              <a:path w="3935729">
                <a:moveTo>
                  <a:pt x="0" y="0"/>
                </a:moveTo>
                <a:lnTo>
                  <a:pt x="3935349" y="0"/>
                </a:lnTo>
              </a:path>
            </a:pathLst>
          </a:custGeom>
          <a:ln w="54863">
            <a:solidFill>
              <a:schemeClr val="accent1"/>
            </a:solidFill>
          </a:ln>
        </p:spPr>
        <p:txBody>
          <a:bodyPr wrap="square" lIns="0" tIns="0" rIns="0" bIns="0" rtlCol="0"/>
          <a:lstStyle/>
          <a:p>
            <a:endParaRPr dirty="0"/>
          </a:p>
        </p:txBody>
      </p:sp>
      <p:sp>
        <p:nvSpPr>
          <p:cNvPr id="15" name="Rectangle 14"/>
          <p:cNvSpPr/>
          <p:nvPr/>
        </p:nvSpPr>
        <p:spPr>
          <a:xfrm>
            <a:off x="3903024" y="4896463"/>
            <a:ext cx="2885950" cy="45719"/>
          </a:xfrm>
          <a:prstGeom prst="rect">
            <a:avLst/>
          </a:prstGeom>
          <a:solidFill>
            <a:schemeClr val="tx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 </a:t>
            </a:r>
            <a:r>
              <a:rPr lang="en-US" dirty="0" err="1"/>
              <a:t>iII</a:t>
            </a:r>
            <a:r>
              <a:rPr lang="en-US" dirty="0"/>
              <a:t>.  How ?</a:t>
            </a:r>
          </a:p>
        </p:txBody>
      </p:sp>
      <p:sp>
        <p:nvSpPr>
          <p:cNvPr id="3" name="Text Placeholder 2"/>
          <p:cNvSpPr>
            <a:spLocks noGrp="1"/>
          </p:cNvSpPr>
          <p:nvPr>
            <p:ph type="body" sz="quarter" idx="12"/>
          </p:nvPr>
        </p:nvSpPr>
        <p:spPr/>
        <p:txBody>
          <a:bodyPr/>
          <a:lstStyle/>
          <a:p>
            <a:r>
              <a:rPr lang="en-US" dirty="0"/>
              <a:t>How to use DL in </a:t>
            </a:r>
            <a:r>
              <a:rPr lang="en-US" altLang="zh-CN" dirty="0"/>
              <a:t>Finance / Investment</a:t>
            </a:r>
            <a:r>
              <a:rPr lang="en-US" dirty="0"/>
              <a:t> ? </a:t>
            </a:r>
          </a:p>
        </p:txBody>
      </p:sp>
      <p:sp>
        <p:nvSpPr>
          <p:cNvPr id="4" name="Slide Number Placeholder 3"/>
          <p:cNvSpPr>
            <a:spLocks noGrp="1"/>
          </p:cNvSpPr>
          <p:nvPr>
            <p:ph type="sldNum" sz="quarter" idx="11"/>
          </p:nvPr>
        </p:nvSpPr>
        <p:spPr/>
        <p:txBody>
          <a:bodyPr/>
          <a:lstStyle/>
          <a:p>
            <a:fld id="{EECC7194-A4D0-457B-9D3E-53681723AFF7}" type="slidenum">
              <a:rPr lang="en-US" noProof="0" smtClean="0"/>
              <a:t>10</a:t>
            </a:fld>
            <a:endParaRPr lang="en-US" noProof="0" dirty="0"/>
          </a:p>
        </p:txBody>
      </p:sp>
      <p:sp>
        <p:nvSpPr>
          <p:cNvPr id="7" name="Text Box 6"/>
          <p:cNvSpPr txBox="1"/>
          <p:nvPr/>
        </p:nvSpPr>
        <p:spPr>
          <a:xfrm>
            <a:off x="271780" y="4227830"/>
            <a:ext cx="2894965" cy="369332"/>
          </a:xfrm>
          <a:prstGeom prst="rect">
            <a:avLst/>
          </a:prstGeom>
          <a:noFill/>
        </p:spPr>
        <p:txBody>
          <a:bodyPr wrap="square" rtlCol="0" anchor="t">
            <a:spAutoFit/>
          </a:bodyPr>
          <a:lstStyle/>
          <a:p>
            <a:r>
              <a:rPr lang="en-US" altLang="zh-CN" dirty="0" err="1"/>
              <a:t>Bayers</a:t>
            </a:r>
            <a:r>
              <a:rPr lang="en-US" altLang="zh-CN" dirty="0"/>
              <a:t>’ theorem</a:t>
            </a:r>
            <a:endParaRPr lang="en-US" dirty="0"/>
          </a:p>
        </p:txBody>
      </p:sp>
      <p:sp>
        <p:nvSpPr>
          <p:cNvPr id="8" name="Oval 7"/>
          <p:cNvSpPr/>
          <p:nvPr/>
        </p:nvSpPr>
        <p:spPr>
          <a:xfrm>
            <a:off x="928038" y="3097698"/>
            <a:ext cx="757555" cy="757555"/>
          </a:xfrm>
          <a:prstGeom prst="ellipse">
            <a:avLst/>
          </a:prstGeom>
          <a:gradFill>
            <a:gsLst>
              <a:gs pos="0">
                <a:schemeClr val="tx2"/>
              </a:gs>
              <a:gs pos="100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1</a:t>
            </a:r>
          </a:p>
        </p:txBody>
      </p:sp>
      <p:sp>
        <p:nvSpPr>
          <p:cNvPr id="9" name="Text Box 8"/>
          <p:cNvSpPr txBox="1"/>
          <p:nvPr/>
        </p:nvSpPr>
        <p:spPr>
          <a:xfrm>
            <a:off x="2699688" y="5257333"/>
            <a:ext cx="4400550" cy="369332"/>
          </a:xfrm>
          <a:prstGeom prst="rect">
            <a:avLst/>
          </a:prstGeom>
          <a:noFill/>
        </p:spPr>
        <p:txBody>
          <a:bodyPr wrap="square" rtlCol="0" anchor="t">
            <a:spAutoFit/>
          </a:bodyPr>
          <a:lstStyle/>
          <a:p>
            <a:r>
              <a:rPr lang="en-US" altLang="zh-CN" dirty="0"/>
              <a:t>Deep learning (DL) models</a:t>
            </a:r>
            <a:endParaRPr lang="zh-CN" altLang="en-US" dirty="0"/>
          </a:p>
        </p:txBody>
      </p:sp>
      <p:sp>
        <p:nvSpPr>
          <p:cNvPr id="10" name="Oval 9"/>
          <p:cNvSpPr/>
          <p:nvPr/>
        </p:nvSpPr>
        <p:spPr>
          <a:xfrm>
            <a:off x="3732833" y="4192755"/>
            <a:ext cx="757555" cy="757555"/>
          </a:xfrm>
          <a:prstGeom prst="ellipse">
            <a:avLst/>
          </a:prstGeom>
          <a:gradFill>
            <a:gsLst>
              <a:gs pos="0">
                <a:schemeClr val="tx2"/>
              </a:gs>
              <a:gs pos="100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2</a:t>
            </a:r>
          </a:p>
        </p:txBody>
      </p:sp>
      <p:sp>
        <p:nvSpPr>
          <p:cNvPr id="12" name="Text Box 11"/>
          <p:cNvSpPr txBox="1"/>
          <p:nvPr/>
        </p:nvSpPr>
        <p:spPr>
          <a:xfrm>
            <a:off x="5402476" y="2628436"/>
            <a:ext cx="2616518" cy="368300"/>
          </a:xfrm>
          <a:prstGeom prst="rect">
            <a:avLst/>
          </a:prstGeom>
          <a:noFill/>
        </p:spPr>
        <p:txBody>
          <a:bodyPr wrap="square" rtlCol="0" anchor="t">
            <a:spAutoFit/>
          </a:bodyPr>
          <a:lstStyle/>
          <a:p>
            <a:r>
              <a:rPr lang="en-US" altLang="zh-CN" dirty="0"/>
              <a:t>Application domains</a:t>
            </a:r>
            <a:endParaRPr lang="zh-CN" altLang="en-US" dirty="0"/>
          </a:p>
        </p:txBody>
      </p:sp>
      <p:sp>
        <p:nvSpPr>
          <p:cNvPr id="13" name="Oval 12"/>
          <p:cNvSpPr/>
          <p:nvPr/>
        </p:nvSpPr>
        <p:spPr>
          <a:xfrm>
            <a:off x="6096000" y="3050222"/>
            <a:ext cx="757555" cy="757555"/>
          </a:xfrm>
          <a:prstGeom prst="ellipse">
            <a:avLst/>
          </a:prstGeom>
          <a:gradFill>
            <a:gsLst>
              <a:gs pos="0">
                <a:schemeClr val="tx2"/>
              </a:gs>
              <a:gs pos="100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3</a:t>
            </a:r>
          </a:p>
        </p:txBody>
      </p:sp>
      <p:sp>
        <p:nvSpPr>
          <p:cNvPr id="14" name="Text Box 13"/>
          <p:cNvSpPr txBox="1"/>
          <p:nvPr/>
        </p:nvSpPr>
        <p:spPr>
          <a:xfrm>
            <a:off x="8455288" y="5088927"/>
            <a:ext cx="4400550" cy="923330"/>
          </a:xfrm>
          <a:prstGeom prst="rect">
            <a:avLst/>
          </a:prstGeom>
          <a:noFill/>
        </p:spPr>
        <p:txBody>
          <a:bodyPr wrap="square" rtlCol="0" anchor="t">
            <a:spAutoFit/>
          </a:bodyPr>
          <a:lstStyle/>
          <a:p>
            <a:pPr marL="285750" indent="-285750">
              <a:buFont typeface="Arial" panose="020B0604020202020204" pitchFamily="34" charset="0"/>
              <a:buChar char="•"/>
            </a:pPr>
            <a:r>
              <a:rPr lang="en-US" altLang="zh-CN" dirty="0"/>
              <a:t>Develop trading strategy;</a:t>
            </a:r>
          </a:p>
          <a:p>
            <a:pPr marL="285750" indent="-285750">
              <a:buFont typeface="Arial" panose="020B0604020202020204" pitchFamily="34" charset="0"/>
              <a:buChar char="•"/>
            </a:pPr>
            <a:r>
              <a:rPr lang="en-US" altLang="zh-CN" dirty="0"/>
              <a:t>Compare them;</a:t>
            </a:r>
          </a:p>
          <a:p>
            <a:pPr marL="285750" indent="-285750">
              <a:buFont typeface="Arial" panose="020B0604020202020204" pitchFamily="34" charset="0"/>
              <a:buChar char="•"/>
            </a:pPr>
            <a:r>
              <a:rPr lang="en-US" altLang="zh-CN" dirty="0"/>
              <a:t>Performance show;</a:t>
            </a:r>
            <a:endParaRPr lang="zh-CN" altLang="en-US" dirty="0"/>
          </a:p>
        </p:txBody>
      </p:sp>
      <p:sp>
        <p:nvSpPr>
          <p:cNvPr id="15" name="Oval 14"/>
          <p:cNvSpPr/>
          <p:nvPr/>
        </p:nvSpPr>
        <p:spPr>
          <a:xfrm>
            <a:off x="9470073" y="4227830"/>
            <a:ext cx="757555" cy="757555"/>
          </a:xfrm>
          <a:prstGeom prst="ellipse">
            <a:avLst/>
          </a:prstGeom>
          <a:gradFill>
            <a:gsLst>
              <a:gs pos="0">
                <a:schemeClr val="tx2"/>
              </a:gs>
              <a:gs pos="100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4</a:t>
            </a:r>
          </a:p>
        </p:txBody>
      </p:sp>
      <p:cxnSp>
        <p:nvCxnSpPr>
          <p:cNvPr id="16" name="Straight Connector 15"/>
          <p:cNvCxnSpPr>
            <a:stCxn id="8" idx="6"/>
            <a:endCxn id="10" idx="2"/>
          </p:cNvCxnSpPr>
          <p:nvPr/>
        </p:nvCxnSpPr>
        <p:spPr>
          <a:xfrm>
            <a:off x="1685593" y="3476476"/>
            <a:ext cx="2047240" cy="1095057"/>
          </a:xfrm>
          <a:prstGeom prst="line">
            <a:avLst/>
          </a:prstGeom>
        </p:spPr>
        <p:style>
          <a:lnRef idx="1">
            <a:schemeClr val="accent3"/>
          </a:lnRef>
          <a:fillRef idx="0">
            <a:schemeClr val="accent3"/>
          </a:fillRef>
          <a:effectRef idx="0">
            <a:schemeClr val="accent3"/>
          </a:effectRef>
          <a:fontRef idx="minor">
            <a:schemeClr val="tx1"/>
          </a:fontRef>
        </p:style>
      </p:cxnSp>
      <p:cxnSp>
        <p:nvCxnSpPr>
          <p:cNvPr id="17" name="Straight Connector 16"/>
          <p:cNvCxnSpPr>
            <a:stCxn id="10" idx="6"/>
            <a:endCxn id="13" idx="2"/>
          </p:cNvCxnSpPr>
          <p:nvPr/>
        </p:nvCxnSpPr>
        <p:spPr>
          <a:xfrm flipV="1">
            <a:off x="4490388" y="3429000"/>
            <a:ext cx="1605612" cy="1142533"/>
          </a:xfrm>
          <a:prstGeom prst="line">
            <a:avLst/>
          </a:prstGeom>
        </p:spPr>
        <p:style>
          <a:lnRef idx="1">
            <a:schemeClr val="accent3"/>
          </a:lnRef>
          <a:fillRef idx="0">
            <a:schemeClr val="accent3"/>
          </a:fillRef>
          <a:effectRef idx="0">
            <a:schemeClr val="accent3"/>
          </a:effectRef>
          <a:fontRef idx="minor">
            <a:schemeClr val="tx1"/>
          </a:fontRef>
        </p:style>
      </p:cxnSp>
      <p:cxnSp>
        <p:nvCxnSpPr>
          <p:cNvPr id="18" name="Straight Connector 17"/>
          <p:cNvCxnSpPr>
            <a:stCxn id="13" idx="6"/>
            <a:endCxn id="15" idx="2"/>
          </p:cNvCxnSpPr>
          <p:nvPr/>
        </p:nvCxnSpPr>
        <p:spPr>
          <a:xfrm>
            <a:off x="6853555" y="3429000"/>
            <a:ext cx="2616518" cy="1177608"/>
          </a:xfrm>
          <a:prstGeom prst="line">
            <a:avLst/>
          </a:prstGeom>
        </p:spPr>
        <p:style>
          <a:lnRef idx="1">
            <a:schemeClr val="accent3"/>
          </a:lnRef>
          <a:fillRef idx="0">
            <a:schemeClr val="accent3"/>
          </a:fillRef>
          <a:effectRef idx="0">
            <a:schemeClr val="accent3"/>
          </a:effectRef>
          <a:fontRef idx="minor">
            <a:schemeClr val="tx1"/>
          </a:fontRef>
        </p:style>
      </p:cxn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684212" y="1405643"/>
            <a:ext cx="9076013" cy="360000"/>
          </a:xfrm>
        </p:spPr>
        <p:txBody>
          <a:bodyPr/>
          <a:lstStyle/>
          <a:p>
            <a:r>
              <a:rPr lang="en-US" altLang="zh-CN" dirty="0"/>
              <a:t>The basis of price prediction is </a:t>
            </a:r>
            <a:r>
              <a:rPr lang="en-US" altLang="zh-CN" u="sng" dirty="0">
                <a:hlinkClick r:id="rId3" tooltip="Probability theory"/>
              </a:rPr>
              <a:t>probability theory</a:t>
            </a:r>
            <a:r>
              <a:rPr lang="en-US" altLang="zh-CN" dirty="0"/>
              <a:t> and </a:t>
            </a:r>
            <a:r>
              <a:rPr lang="en-US" altLang="zh-CN" u="sng" dirty="0">
                <a:hlinkClick r:id="rId4" tooltip="Statistics"/>
              </a:rPr>
              <a:t>statistics</a:t>
            </a:r>
            <a:r>
              <a:rPr lang="en-US" altLang="zh-CN" dirty="0"/>
              <a:t>, one of the most important assumptions is the </a:t>
            </a:r>
            <a:r>
              <a:rPr lang="en-US" altLang="zh-CN" dirty="0" err="1">
                <a:solidFill>
                  <a:srgbClr val="FF0000"/>
                </a:solidFill>
              </a:rPr>
              <a:t>Bayers</a:t>
            </a:r>
            <a:r>
              <a:rPr lang="en-US" altLang="zh-CN" dirty="0">
                <a:solidFill>
                  <a:srgbClr val="FF0000"/>
                </a:solidFill>
              </a:rPr>
              <a:t>’ theorem.</a:t>
            </a:r>
            <a:endParaRPr lang="zh-CN" altLang="zh-CN" dirty="0">
              <a:solidFill>
                <a:srgbClr val="FF0000"/>
              </a:solidFill>
            </a:endParaRPr>
          </a:p>
        </p:txBody>
      </p:sp>
      <p:sp>
        <p:nvSpPr>
          <p:cNvPr id="3" name="Slide Number Placeholder 2"/>
          <p:cNvSpPr>
            <a:spLocks noGrp="1"/>
          </p:cNvSpPr>
          <p:nvPr>
            <p:ph type="sldNum" sz="quarter" idx="11"/>
          </p:nvPr>
        </p:nvSpPr>
        <p:spPr/>
        <p:txBody>
          <a:bodyPr/>
          <a:lstStyle/>
          <a:p>
            <a:fld id="{EECC7194-A4D0-457B-9D3E-53681723AFF7}" type="slidenum">
              <a:rPr lang="en-US" smtClean="0"/>
              <a:t>11</a:t>
            </a:fld>
            <a:endParaRPr lang="en-US" dirty="0"/>
          </a:p>
        </p:txBody>
      </p:sp>
      <p:sp>
        <p:nvSpPr>
          <p:cNvPr id="4" name="Title 3"/>
          <p:cNvSpPr>
            <a:spLocks noGrp="1"/>
          </p:cNvSpPr>
          <p:nvPr>
            <p:ph type="title"/>
          </p:nvPr>
        </p:nvSpPr>
        <p:spPr/>
        <p:txBody>
          <a:bodyPr/>
          <a:lstStyle/>
          <a:p>
            <a:r>
              <a:rPr lang="en-US" dirty="0"/>
              <a:t>Part </a:t>
            </a:r>
            <a:r>
              <a:rPr lang="en-US" dirty="0" err="1"/>
              <a:t>iII:How</a:t>
            </a:r>
            <a:r>
              <a:rPr lang="en-US" dirty="0"/>
              <a:t>? </a:t>
            </a:r>
          </a:p>
        </p:txBody>
      </p:sp>
      <p:sp>
        <p:nvSpPr>
          <p:cNvPr id="8" name="Oval 7"/>
          <p:cNvSpPr/>
          <p:nvPr/>
        </p:nvSpPr>
        <p:spPr>
          <a:xfrm>
            <a:off x="1146810" y="3159760"/>
            <a:ext cx="1746250" cy="1746250"/>
          </a:xfrm>
          <a:prstGeom prst="ellipse">
            <a:avLst/>
          </a:prstGeom>
          <a:gradFill>
            <a:gsLst>
              <a:gs pos="0">
                <a:schemeClr val="tx2"/>
              </a:gs>
              <a:gs pos="100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a:t>1</a:t>
            </a:r>
          </a:p>
        </p:txBody>
      </p:sp>
      <p:pic>
        <p:nvPicPr>
          <p:cNvPr id="7" name="Picture 6">
            <a:extLst>
              <a:ext uri="{FF2B5EF4-FFF2-40B4-BE49-F238E27FC236}">
                <a16:creationId xmlns:a16="http://schemas.microsoft.com/office/drawing/2014/main" id="{89751D3B-CC7C-45C5-B205-C93AF7E9EE8C}"/>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4072162" y="2480213"/>
            <a:ext cx="5274310" cy="2776220"/>
          </a:xfrm>
          <a:prstGeom prst="rect">
            <a:avLst/>
          </a:prstGeom>
          <a:noFill/>
          <a:ln>
            <a:noFill/>
          </a:ln>
        </p:spPr>
      </p:pic>
      <p:sp>
        <p:nvSpPr>
          <p:cNvPr id="6" name="Rectangle 5">
            <a:extLst>
              <a:ext uri="{FF2B5EF4-FFF2-40B4-BE49-F238E27FC236}">
                <a16:creationId xmlns:a16="http://schemas.microsoft.com/office/drawing/2014/main" id="{D69A94E3-3EB6-4D50-98A0-0B70D937D0DE}"/>
              </a:ext>
            </a:extLst>
          </p:cNvPr>
          <p:cNvSpPr/>
          <p:nvPr/>
        </p:nvSpPr>
        <p:spPr>
          <a:xfrm>
            <a:off x="5781306" y="5617540"/>
            <a:ext cx="1856021" cy="369332"/>
          </a:xfrm>
          <a:prstGeom prst="rect">
            <a:avLst/>
          </a:prstGeom>
        </p:spPr>
        <p:txBody>
          <a:bodyPr wrap="none">
            <a:spAutoFit/>
          </a:bodyPr>
          <a:lstStyle/>
          <a:p>
            <a:r>
              <a:rPr lang="en-US" altLang="zh-CN" dirty="0" err="1">
                <a:solidFill>
                  <a:srgbClr val="FF0000"/>
                </a:solidFill>
              </a:rPr>
              <a:t>Bayers</a:t>
            </a:r>
            <a:r>
              <a:rPr lang="en-US" altLang="zh-CN" dirty="0">
                <a:solidFill>
                  <a:srgbClr val="FF0000"/>
                </a:solidFill>
              </a:rPr>
              <a:t>’ theorem</a:t>
            </a:r>
            <a:endParaRPr lang="zh-CN" alt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fld id="{EECC7194-A4D0-457B-9D3E-53681723AFF7}" type="slidenum">
              <a:rPr lang="en-US" smtClean="0"/>
              <a:t>12</a:t>
            </a:fld>
            <a:endParaRPr lang="en-US" dirty="0"/>
          </a:p>
        </p:txBody>
      </p:sp>
      <p:sp>
        <p:nvSpPr>
          <p:cNvPr id="4" name="Title 3"/>
          <p:cNvSpPr>
            <a:spLocks noGrp="1"/>
          </p:cNvSpPr>
          <p:nvPr>
            <p:ph type="title"/>
          </p:nvPr>
        </p:nvSpPr>
        <p:spPr/>
        <p:txBody>
          <a:bodyPr/>
          <a:lstStyle/>
          <a:p>
            <a:r>
              <a:rPr lang="en-US" altLang="zh-CN" dirty="0"/>
              <a:t>Part </a:t>
            </a:r>
            <a:r>
              <a:rPr lang="en-US" altLang="zh-CN" dirty="0" err="1"/>
              <a:t>iII:How</a:t>
            </a:r>
            <a:r>
              <a:rPr lang="en-US" altLang="zh-CN" dirty="0"/>
              <a:t>? </a:t>
            </a:r>
            <a:endParaRPr lang="en-US" dirty="0"/>
          </a:p>
        </p:txBody>
      </p:sp>
      <p:sp>
        <p:nvSpPr>
          <p:cNvPr id="5" name="Text Box 4"/>
          <p:cNvSpPr txBox="1"/>
          <p:nvPr/>
        </p:nvSpPr>
        <p:spPr>
          <a:xfrm>
            <a:off x="3300483" y="1884018"/>
            <a:ext cx="8275282" cy="3600986"/>
          </a:xfrm>
          <a:prstGeom prst="rect">
            <a:avLst/>
          </a:prstGeom>
          <a:noFill/>
        </p:spPr>
        <p:txBody>
          <a:bodyPr wrap="square" rtlCol="0">
            <a:spAutoFit/>
          </a:bodyPr>
          <a:lstStyle/>
          <a:p>
            <a:r>
              <a:rPr lang="en-US" altLang="zh-CN" sz="2400" dirty="0"/>
              <a:t>The proposed deep learning (DL) models that the source</a:t>
            </a:r>
          </a:p>
          <a:p>
            <a:r>
              <a:rPr lang="en-US" altLang="zh-CN" sz="2400" dirty="0"/>
              <a:t> papers have used for their research.</a:t>
            </a:r>
            <a:endParaRPr lang="zh-CN" altLang="zh-CN" sz="2400" b="1" dirty="0"/>
          </a:p>
          <a:p>
            <a:endParaRPr lang="en-US" dirty="0"/>
          </a:p>
          <a:p>
            <a:pPr marL="285750" lvl="0" indent="-285750">
              <a:buFont typeface="Arial" panose="020B0604020202020204" pitchFamily="34" charset="0"/>
              <a:buChar char="•"/>
            </a:pPr>
            <a:r>
              <a:rPr lang="en-US" altLang="zh-CN" b="1" dirty="0"/>
              <a:t> Convolutional neural network(CNN)</a:t>
            </a:r>
          </a:p>
          <a:p>
            <a:pPr marL="285750" lvl="0" indent="-285750">
              <a:buFont typeface="Arial" panose="020B0604020202020204" pitchFamily="34" charset="0"/>
              <a:buChar char="•"/>
            </a:pPr>
            <a:endParaRPr lang="en-US" altLang="zh-CN" b="1" dirty="0"/>
          </a:p>
          <a:p>
            <a:pPr marL="285750" indent="-285750">
              <a:buFont typeface="Arial" panose="020B0604020202020204" pitchFamily="34" charset="0"/>
              <a:buChar char="•"/>
            </a:pPr>
            <a:r>
              <a:rPr lang="en-US" altLang="zh-CN" b="1" dirty="0"/>
              <a:t>Recurrent Neural Networks</a:t>
            </a:r>
            <a:r>
              <a:rPr lang="zh-CN" altLang="zh-CN" b="1" dirty="0"/>
              <a:t>（</a:t>
            </a:r>
            <a:r>
              <a:rPr lang="en-US" altLang="zh-CN" b="1" dirty="0"/>
              <a:t>RNN)</a:t>
            </a:r>
            <a:endParaRPr lang="zh-CN" altLang="zh-CN" dirty="0"/>
          </a:p>
          <a:p>
            <a:pPr marL="285750" lvl="0" indent="-285750">
              <a:buFont typeface="Arial" panose="020B0604020202020204" pitchFamily="34" charset="0"/>
              <a:buChar char="•"/>
            </a:pPr>
            <a:endParaRPr lang="en-US" altLang="zh-CN" b="1" dirty="0"/>
          </a:p>
          <a:p>
            <a:pPr marL="285750" indent="-285750">
              <a:buFont typeface="Arial" panose="020B0604020202020204" pitchFamily="34" charset="0"/>
              <a:buChar char="•"/>
            </a:pPr>
            <a:r>
              <a:rPr lang="en-US" altLang="zh-CN" b="1" dirty="0"/>
              <a:t> Long Short Term Memory (LSTM)</a:t>
            </a:r>
          </a:p>
          <a:p>
            <a:pPr marL="285750" indent="-285750">
              <a:buFont typeface="Arial" panose="020B0604020202020204" pitchFamily="34" charset="0"/>
              <a:buChar char="•"/>
            </a:pPr>
            <a:endParaRPr lang="zh-CN" altLang="zh-CN" dirty="0"/>
          </a:p>
          <a:p>
            <a:pPr marL="285750" indent="-285750">
              <a:buFont typeface="Arial" panose="020B0604020202020204" pitchFamily="34" charset="0"/>
              <a:buChar char="•"/>
            </a:pPr>
            <a:r>
              <a:rPr lang="en-US" altLang="zh-CN" b="1" dirty="0"/>
              <a:t> Deep Belief Networks (DBNs)</a:t>
            </a:r>
            <a:endParaRPr lang="zh-CN" altLang="zh-CN" dirty="0"/>
          </a:p>
          <a:p>
            <a:pPr lvl="0"/>
            <a:endParaRPr lang="zh-CN" altLang="zh-CN" dirty="0"/>
          </a:p>
          <a:p>
            <a:pPr marL="285750" indent="-285750">
              <a:buFont typeface="Arial" panose="020B0604020202090204" pitchFamily="34" charset="0"/>
              <a:buChar char="•"/>
            </a:pPr>
            <a:endParaRPr lang="en-US" dirty="0"/>
          </a:p>
        </p:txBody>
      </p:sp>
      <p:sp>
        <p:nvSpPr>
          <p:cNvPr id="8" name="Oval 7"/>
          <p:cNvSpPr/>
          <p:nvPr/>
        </p:nvSpPr>
        <p:spPr>
          <a:xfrm>
            <a:off x="1146810" y="2699385"/>
            <a:ext cx="1746250" cy="1746250"/>
          </a:xfrm>
          <a:prstGeom prst="ellipse">
            <a:avLst/>
          </a:prstGeom>
          <a:gradFill>
            <a:gsLst>
              <a:gs pos="0">
                <a:schemeClr val="tx2"/>
              </a:gs>
              <a:gs pos="100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a:t>2</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fld id="{EECC7194-A4D0-457B-9D3E-53681723AFF7}" type="slidenum">
              <a:rPr lang="en-US" smtClean="0"/>
              <a:t>13</a:t>
            </a:fld>
            <a:endParaRPr lang="en-US" dirty="0"/>
          </a:p>
        </p:txBody>
      </p:sp>
      <p:sp>
        <p:nvSpPr>
          <p:cNvPr id="4" name="Title 3"/>
          <p:cNvSpPr>
            <a:spLocks noGrp="1"/>
          </p:cNvSpPr>
          <p:nvPr>
            <p:ph type="title"/>
          </p:nvPr>
        </p:nvSpPr>
        <p:spPr>
          <a:xfrm>
            <a:off x="684000" y="516357"/>
            <a:ext cx="9014311" cy="370166"/>
          </a:xfrm>
        </p:spPr>
        <p:txBody>
          <a:bodyPr/>
          <a:lstStyle/>
          <a:p>
            <a:r>
              <a:rPr lang="en-US" altLang="zh-CN" dirty="0"/>
              <a:t>Convolutional neural network(CNN)</a:t>
            </a:r>
            <a:endParaRPr lang="en-US" dirty="0"/>
          </a:p>
        </p:txBody>
      </p:sp>
      <p:pic>
        <p:nvPicPr>
          <p:cNvPr id="6" name="Picture 5">
            <a:extLst>
              <a:ext uri="{FF2B5EF4-FFF2-40B4-BE49-F238E27FC236}">
                <a16:creationId xmlns:a16="http://schemas.microsoft.com/office/drawing/2014/main" id="{406B4E4C-88B2-4CAE-9A7D-D37A5E525A5E}"/>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505416" y="1717287"/>
            <a:ext cx="8541834" cy="2932771"/>
          </a:xfrm>
          <a:prstGeom prst="rect">
            <a:avLst/>
          </a:prstGeom>
          <a:noFill/>
          <a:ln>
            <a:noFill/>
          </a:ln>
        </p:spPr>
      </p:pic>
      <p:sp>
        <p:nvSpPr>
          <p:cNvPr id="2" name="Rectangle 1">
            <a:extLst>
              <a:ext uri="{FF2B5EF4-FFF2-40B4-BE49-F238E27FC236}">
                <a16:creationId xmlns:a16="http://schemas.microsoft.com/office/drawing/2014/main" id="{274EEFEC-F937-4258-A541-B978E87E97E5}"/>
              </a:ext>
            </a:extLst>
          </p:cNvPr>
          <p:cNvSpPr/>
          <p:nvPr/>
        </p:nvSpPr>
        <p:spPr>
          <a:xfrm>
            <a:off x="4327493" y="5296156"/>
            <a:ext cx="2642070" cy="369332"/>
          </a:xfrm>
          <a:prstGeom prst="rect">
            <a:avLst/>
          </a:prstGeom>
        </p:spPr>
        <p:txBody>
          <a:bodyPr wrap="none">
            <a:spAutoFit/>
          </a:bodyPr>
          <a:lstStyle/>
          <a:p>
            <a:r>
              <a:rPr lang="en-US" altLang="zh-CN" dirty="0">
                <a:latin typeface="等线" panose="02010600030101010101" pitchFamily="2" charset="-122"/>
                <a:cs typeface="Times New Roman" panose="02020603050405020304" pitchFamily="18" charset="0"/>
              </a:rPr>
              <a:t>Typical CNN architecture</a:t>
            </a:r>
            <a:endParaRPr lang="zh-CN" altLang="en-US"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fld id="{EECC7194-A4D0-457B-9D3E-53681723AFF7}" type="slidenum">
              <a:rPr lang="en-US" smtClean="0"/>
              <a:t>14</a:t>
            </a:fld>
            <a:endParaRPr lang="en-US" dirty="0"/>
          </a:p>
        </p:txBody>
      </p:sp>
      <p:sp>
        <p:nvSpPr>
          <p:cNvPr id="4" name="Title 3"/>
          <p:cNvSpPr>
            <a:spLocks noGrp="1"/>
          </p:cNvSpPr>
          <p:nvPr>
            <p:ph type="title"/>
          </p:nvPr>
        </p:nvSpPr>
        <p:spPr>
          <a:xfrm>
            <a:off x="683999" y="808186"/>
            <a:ext cx="8872595" cy="370166"/>
          </a:xfrm>
        </p:spPr>
        <p:txBody>
          <a:bodyPr/>
          <a:lstStyle/>
          <a:p>
            <a:pPr lvl="0"/>
            <a:r>
              <a:rPr lang="en-US" altLang="zh-CN" dirty="0"/>
              <a:t>Recurrent Neural Networks</a:t>
            </a:r>
            <a:r>
              <a:rPr lang="zh-CN" altLang="zh-CN" dirty="0"/>
              <a:t>（</a:t>
            </a:r>
            <a:r>
              <a:rPr lang="en-US" altLang="zh-CN" dirty="0"/>
              <a:t>RNN)</a:t>
            </a:r>
            <a:endParaRPr lang="zh-CN" altLang="zh-CN" dirty="0"/>
          </a:p>
        </p:txBody>
      </p:sp>
      <p:pic>
        <p:nvPicPr>
          <p:cNvPr id="6" name="Picture 5">
            <a:extLst>
              <a:ext uri="{FF2B5EF4-FFF2-40B4-BE49-F238E27FC236}">
                <a16:creationId xmlns:a16="http://schemas.microsoft.com/office/drawing/2014/main" id="{05440312-F46E-4644-A55D-D075232BC8ED}"/>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439694" y="1726144"/>
            <a:ext cx="8385241" cy="3073941"/>
          </a:xfrm>
          <a:prstGeom prst="rect">
            <a:avLst/>
          </a:prstGeom>
          <a:noFill/>
          <a:ln>
            <a:noFill/>
          </a:ln>
        </p:spPr>
      </p:pic>
      <p:sp>
        <p:nvSpPr>
          <p:cNvPr id="2" name="Rectangle 1">
            <a:extLst>
              <a:ext uri="{FF2B5EF4-FFF2-40B4-BE49-F238E27FC236}">
                <a16:creationId xmlns:a16="http://schemas.microsoft.com/office/drawing/2014/main" id="{6FA6225A-19D1-4272-A92C-3FF4C1B0C2F6}"/>
              </a:ext>
            </a:extLst>
          </p:cNvPr>
          <p:cNvSpPr/>
          <p:nvPr/>
        </p:nvSpPr>
        <p:spPr>
          <a:xfrm>
            <a:off x="2584314" y="5041435"/>
            <a:ext cx="6096000" cy="1200329"/>
          </a:xfrm>
          <a:prstGeom prst="rect">
            <a:avLst/>
          </a:prstGeom>
        </p:spPr>
        <p:txBody>
          <a:bodyPr>
            <a:spAutoFit/>
          </a:bodyPr>
          <a:lstStyle/>
          <a:p>
            <a:r>
              <a:rPr lang="en-US" altLang="zh-CN" dirty="0">
                <a:latin typeface="宋体" panose="02010600030101010101" pitchFamily="2" charset="-122"/>
                <a:ea typeface="宋体" panose="02010600030101010101" pitchFamily="2" charset="-122"/>
                <a:cs typeface="宋体" panose="02010600030101010101" pitchFamily="2" charset="-122"/>
              </a:rPr>
              <a:t>In contrast to feed-forward neural networks, in recurrent neural networks, data can flow in any direction. They can learn the time series dependency well.</a:t>
            </a:r>
            <a:endParaRPr lang="zh-CN" altLang="zh-CN" dirty="0">
              <a:latin typeface="宋体" panose="02010600030101010101" pitchFamily="2" charset="-122"/>
              <a:ea typeface="宋体" panose="02010600030101010101" pitchFamily="2" charset="-122"/>
              <a:cs typeface="宋体" panose="02010600030101010101" pitchFamily="2" charset="-122"/>
            </a:endParaRPr>
          </a:p>
        </p:txBody>
      </p:sp>
    </p:spTree>
    <p:extLst>
      <p:ext uri="{BB962C8B-B14F-4D97-AF65-F5344CB8AC3E}">
        <p14:creationId xmlns:p14="http://schemas.microsoft.com/office/powerpoint/2010/main" val="5726320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fld id="{EECC7194-A4D0-457B-9D3E-53681723AFF7}" type="slidenum">
              <a:rPr lang="en-US" smtClean="0"/>
              <a:t>15</a:t>
            </a:fld>
            <a:endParaRPr lang="en-US" dirty="0"/>
          </a:p>
        </p:txBody>
      </p:sp>
      <p:sp>
        <p:nvSpPr>
          <p:cNvPr id="4" name="Title 3"/>
          <p:cNvSpPr>
            <a:spLocks noGrp="1"/>
          </p:cNvSpPr>
          <p:nvPr>
            <p:ph type="title"/>
          </p:nvPr>
        </p:nvSpPr>
        <p:spPr>
          <a:xfrm>
            <a:off x="684000" y="808186"/>
            <a:ext cx="6073640" cy="370166"/>
          </a:xfrm>
        </p:spPr>
        <p:txBody>
          <a:bodyPr/>
          <a:lstStyle/>
          <a:p>
            <a:pPr lvl="0"/>
            <a:r>
              <a:rPr lang="en-US" altLang="zh-CN" dirty="0"/>
              <a:t>Long Short Term Memory (LSTM)</a:t>
            </a:r>
            <a:endParaRPr lang="zh-CN" altLang="zh-CN" dirty="0"/>
          </a:p>
        </p:txBody>
      </p:sp>
      <p:sp>
        <p:nvSpPr>
          <p:cNvPr id="2" name="Rectangle 1">
            <a:extLst>
              <a:ext uri="{FF2B5EF4-FFF2-40B4-BE49-F238E27FC236}">
                <a16:creationId xmlns:a16="http://schemas.microsoft.com/office/drawing/2014/main" id="{FA2FDE2B-522E-47FA-B421-446A40FA8A8A}"/>
              </a:ext>
            </a:extLst>
          </p:cNvPr>
          <p:cNvSpPr/>
          <p:nvPr/>
        </p:nvSpPr>
        <p:spPr>
          <a:xfrm>
            <a:off x="930232" y="6069608"/>
            <a:ext cx="4470058" cy="646331"/>
          </a:xfrm>
          <a:prstGeom prst="rect">
            <a:avLst/>
          </a:prstGeom>
        </p:spPr>
        <p:txBody>
          <a:bodyPr wrap="square">
            <a:spAutoFit/>
          </a:bodyPr>
          <a:lstStyle/>
          <a:p>
            <a:r>
              <a:rPr lang="en-US" altLang="zh-CN" dirty="0">
                <a:latin typeface="宋体" panose="02010600030101010101" pitchFamily="2" charset="-122"/>
                <a:ea typeface="宋体" panose="02010600030101010101" pitchFamily="2" charset="-122"/>
                <a:cs typeface="宋体" panose="02010600030101010101" pitchFamily="2" charset="-122"/>
              </a:rPr>
              <a:t> LSTM are also good at learning from sequential data, i.e. time series.</a:t>
            </a:r>
            <a:endParaRPr lang="zh-CN" altLang="zh-CN" dirty="0">
              <a:latin typeface="宋体" panose="02010600030101010101" pitchFamily="2" charset="-122"/>
              <a:ea typeface="宋体" panose="02010600030101010101" pitchFamily="2" charset="-122"/>
              <a:cs typeface="宋体" panose="02010600030101010101" pitchFamily="2" charset="-122"/>
            </a:endParaRPr>
          </a:p>
        </p:txBody>
      </p:sp>
      <p:pic>
        <p:nvPicPr>
          <p:cNvPr id="7" name="Picture 6">
            <a:extLst>
              <a:ext uri="{FF2B5EF4-FFF2-40B4-BE49-F238E27FC236}">
                <a16:creationId xmlns:a16="http://schemas.microsoft.com/office/drawing/2014/main" id="{1B62F6D7-8D75-4F6F-8ABC-25891B52F654}"/>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133475" y="2023780"/>
            <a:ext cx="4962525" cy="3200400"/>
          </a:xfrm>
          <a:prstGeom prst="rect">
            <a:avLst/>
          </a:prstGeom>
          <a:noFill/>
          <a:ln>
            <a:noFill/>
          </a:ln>
        </p:spPr>
      </p:pic>
      <p:pic>
        <p:nvPicPr>
          <p:cNvPr id="8" name="Picture 7">
            <a:extLst>
              <a:ext uri="{FF2B5EF4-FFF2-40B4-BE49-F238E27FC236}">
                <a16:creationId xmlns:a16="http://schemas.microsoft.com/office/drawing/2014/main" id="{FED724ED-A218-4F42-90BF-351CE51999E4}"/>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6904042" y="892098"/>
            <a:ext cx="4603958" cy="573995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fld id="{EECC7194-A4D0-457B-9D3E-53681723AFF7}" type="slidenum">
              <a:rPr lang="en-US" smtClean="0"/>
              <a:t>16</a:t>
            </a:fld>
            <a:endParaRPr lang="en-US" dirty="0"/>
          </a:p>
        </p:txBody>
      </p:sp>
      <p:sp>
        <p:nvSpPr>
          <p:cNvPr id="4" name="Title 3"/>
          <p:cNvSpPr>
            <a:spLocks noGrp="1"/>
          </p:cNvSpPr>
          <p:nvPr>
            <p:ph type="title"/>
          </p:nvPr>
        </p:nvSpPr>
        <p:spPr>
          <a:xfrm>
            <a:off x="683999" y="808186"/>
            <a:ext cx="8872595" cy="370166"/>
          </a:xfrm>
        </p:spPr>
        <p:txBody>
          <a:bodyPr/>
          <a:lstStyle/>
          <a:p>
            <a:pPr lvl="0"/>
            <a:r>
              <a:rPr lang="en-US" altLang="zh-CN" dirty="0"/>
              <a:t>Deep Belief Networks (DBNs)</a:t>
            </a:r>
            <a:endParaRPr lang="zh-CN" altLang="zh-CN" dirty="0"/>
          </a:p>
        </p:txBody>
      </p:sp>
      <p:pic>
        <p:nvPicPr>
          <p:cNvPr id="5" name="Picture 4">
            <a:extLst>
              <a:ext uri="{FF2B5EF4-FFF2-40B4-BE49-F238E27FC236}">
                <a16:creationId xmlns:a16="http://schemas.microsoft.com/office/drawing/2014/main" id="{32717C28-629F-4076-87DB-703F516E0633}"/>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3347429" y="1823429"/>
            <a:ext cx="5497141" cy="3380869"/>
          </a:xfrm>
          <a:prstGeom prst="rect">
            <a:avLst/>
          </a:prstGeom>
          <a:noFill/>
          <a:ln>
            <a:noFill/>
          </a:ln>
        </p:spPr>
      </p:pic>
    </p:spTree>
    <p:extLst>
      <p:ext uri="{BB962C8B-B14F-4D97-AF65-F5344CB8AC3E}">
        <p14:creationId xmlns:p14="http://schemas.microsoft.com/office/powerpoint/2010/main" val="2656199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altLang="zh-CN" dirty="0"/>
              <a:t>Application domains</a:t>
            </a:r>
            <a:endParaRPr lang="zh-CN" altLang="en-US" dirty="0"/>
          </a:p>
        </p:txBody>
      </p:sp>
      <p:sp>
        <p:nvSpPr>
          <p:cNvPr id="3" name="Slide Number Placeholder 2"/>
          <p:cNvSpPr>
            <a:spLocks noGrp="1"/>
          </p:cNvSpPr>
          <p:nvPr>
            <p:ph type="sldNum" sz="quarter" idx="11"/>
          </p:nvPr>
        </p:nvSpPr>
        <p:spPr/>
        <p:txBody>
          <a:bodyPr/>
          <a:lstStyle/>
          <a:p>
            <a:fld id="{EECC7194-A4D0-457B-9D3E-53681723AFF7}" type="slidenum">
              <a:rPr lang="en-US" smtClean="0"/>
              <a:t>17</a:t>
            </a:fld>
            <a:endParaRPr lang="en-US" dirty="0"/>
          </a:p>
        </p:txBody>
      </p:sp>
      <p:sp>
        <p:nvSpPr>
          <p:cNvPr id="4" name="Title 3"/>
          <p:cNvSpPr>
            <a:spLocks noGrp="1"/>
          </p:cNvSpPr>
          <p:nvPr>
            <p:ph type="title"/>
          </p:nvPr>
        </p:nvSpPr>
        <p:spPr/>
        <p:txBody>
          <a:bodyPr/>
          <a:lstStyle/>
          <a:p>
            <a:r>
              <a:rPr lang="en-US" dirty="0"/>
              <a:t>Part </a:t>
            </a:r>
            <a:r>
              <a:rPr lang="en-US" dirty="0" err="1"/>
              <a:t>iII</a:t>
            </a:r>
            <a:r>
              <a:rPr lang="en-US" dirty="0"/>
              <a:t>. HOW?</a:t>
            </a:r>
          </a:p>
        </p:txBody>
      </p:sp>
      <p:sp>
        <p:nvSpPr>
          <p:cNvPr id="5" name="Text Box 4"/>
          <p:cNvSpPr txBox="1"/>
          <p:nvPr/>
        </p:nvSpPr>
        <p:spPr>
          <a:xfrm>
            <a:off x="3669287" y="1178352"/>
            <a:ext cx="7838500" cy="5632311"/>
          </a:xfrm>
          <a:prstGeom prst="rect">
            <a:avLst/>
          </a:prstGeom>
          <a:noFill/>
        </p:spPr>
        <p:txBody>
          <a:bodyPr wrap="square" rtlCol="0">
            <a:spAutoFit/>
          </a:bodyPr>
          <a:lstStyle/>
          <a:p>
            <a:r>
              <a:rPr lang="zh-CN" altLang="zh-CN" b="1" dirty="0"/>
              <a:t> — </a:t>
            </a:r>
            <a:r>
              <a:rPr lang="en-US" altLang="zh-CN" b="1" dirty="0"/>
              <a:t>Algorithmic trading</a:t>
            </a:r>
            <a:r>
              <a:rPr lang="en-US" altLang="zh-CN" dirty="0"/>
              <a:t> is defined as buying and selling decisions made only by algorithms.</a:t>
            </a:r>
            <a:r>
              <a:rPr lang="zh-CN" altLang="zh-CN" dirty="0"/>
              <a:t> </a:t>
            </a:r>
            <a:r>
              <a:rPr lang="en-US" altLang="zh-CN" dirty="0"/>
              <a:t>The most important role of algorithmic trading can overcome the aversion of human nature to loss.</a:t>
            </a:r>
          </a:p>
          <a:p>
            <a:endParaRPr lang="en-US" dirty="0"/>
          </a:p>
          <a:p>
            <a:r>
              <a:rPr lang="zh-CN" altLang="zh-CN" b="1" dirty="0"/>
              <a:t> — </a:t>
            </a:r>
            <a:r>
              <a:rPr lang="en-US" altLang="zh-CN" b="1" dirty="0"/>
              <a:t>Risk Assessment</a:t>
            </a:r>
            <a:r>
              <a:rPr lang="zh-CN" altLang="zh-CN" b="1" dirty="0"/>
              <a:t>：</a:t>
            </a:r>
            <a:r>
              <a:rPr lang="en-US" altLang="zh-CN" dirty="0"/>
              <a:t>Another study area that has been of interest to DL researchers is Risk Assessment which identifies the “riskiness” of any given asset, firm, person, product, bank, etc. Such as financial distress prediction to avoid choose the problem </a:t>
            </a:r>
            <a:r>
              <a:rPr lang="en-US" altLang="zh-CN" dirty="0" err="1"/>
              <a:t>companies.This</a:t>
            </a:r>
            <a:r>
              <a:rPr lang="en-US" altLang="zh-CN" dirty="0"/>
              <a:t> is part of </a:t>
            </a:r>
            <a:r>
              <a:rPr lang="en-US" altLang="zh-CN" b="1" dirty="0"/>
              <a:t>Decision Support Systems.</a:t>
            </a:r>
          </a:p>
          <a:p>
            <a:endParaRPr lang="en-US" altLang="zh-CN" b="1" dirty="0"/>
          </a:p>
          <a:p>
            <a:r>
              <a:rPr lang="en-US" altLang="zh-CN" b="1" dirty="0"/>
              <a:t>— Portfolio Management</a:t>
            </a:r>
            <a:r>
              <a:rPr lang="en-US" altLang="zh-CN" dirty="0"/>
              <a:t> is the process of choosing various assets within the portfolio for a predetermined </a:t>
            </a:r>
            <a:r>
              <a:rPr lang="en-US" altLang="zh-CN" dirty="0" err="1"/>
              <a:t>period.This</a:t>
            </a:r>
            <a:r>
              <a:rPr lang="en-US" altLang="zh-CN" dirty="0"/>
              <a:t> could be part of </a:t>
            </a:r>
            <a:r>
              <a:rPr lang="en-US" altLang="zh-CN" b="1" dirty="0"/>
              <a:t>Financial / Invested Programmatic Trading </a:t>
            </a:r>
            <a:r>
              <a:rPr lang="en-US" altLang="zh-CN" dirty="0"/>
              <a:t>or </a:t>
            </a:r>
            <a:r>
              <a:rPr lang="en-US" altLang="zh-CN" b="1" dirty="0"/>
              <a:t>Decision Support Systems. </a:t>
            </a:r>
          </a:p>
          <a:p>
            <a:endParaRPr lang="zh-CN" altLang="zh-CN" dirty="0"/>
          </a:p>
          <a:p>
            <a:r>
              <a:rPr lang="en-US" altLang="zh-CN" dirty="0"/>
              <a:t>— Other </a:t>
            </a:r>
            <a:r>
              <a:rPr lang="en-US" altLang="zh-CN" dirty="0" err="1"/>
              <a:t>Studies:</a:t>
            </a:r>
            <a:r>
              <a:rPr lang="en-US" altLang="zh-CN" b="1" dirty="0" err="1"/>
              <a:t>Financial</a:t>
            </a:r>
            <a:r>
              <a:rPr lang="en-US" altLang="zh-CN" b="1" dirty="0"/>
              <a:t> Sentiment Analysis and Behavioral </a:t>
            </a:r>
            <a:r>
              <a:rPr lang="en-US" altLang="zh-CN" b="1" dirty="0" err="1"/>
              <a:t>Finance,Financial</a:t>
            </a:r>
            <a:r>
              <a:rPr lang="en-US" altLang="zh-CN" b="1" dirty="0"/>
              <a:t> Text </a:t>
            </a:r>
            <a:r>
              <a:rPr lang="en-US" altLang="zh-CN" b="1" dirty="0" err="1"/>
              <a:t>Mining,Theoretical</a:t>
            </a:r>
            <a:r>
              <a:rPr lang="en-US" altLang="zh-CN" b="1" dirty="0"/>
              <a:t> or Conceptual Studies</a:t>
            </a:r>
            <a:r>
              <a:rPr lang="en-US" altLang="zh-CN" dirty="0"/>
              <a:t>…</a:t>
            </a:r>
            <a:endParaRPr lang="zh-CN" altLang="zh-CN" dirty="0"/>
          </a:p>
          <a:p>
            <a:r>
              <a:rPr lang="en-US" altLang="zh-CN" dirty="0"/>
              <a:t>This could be part of any of </a:t>
            </a:r>
            <a:r>
              <a:rPr lang="en-US" altLang="zh-CN" b="1" dirty="0"/>
              <a:t>Financial / Invested Programmatic Trading </a:t>
            </a:r>
            <a:r>
              <a:rPr lang="en-US" altLang="zh-CN" dirty="0"/>
              <a:t>or </a:t>
            </a:r>
            <a:r>
              <a:rPr lang="en-US" altLang="zh-CN" b="1" dirty="0"/>
              <a:t>Decision Support Systems .</a:t>
            </a:r>
            <a:endParaRPr lang="zh-CN" altLang="zh-CN" dirty="0"/>
          </a:p>
          <a:p>
            <a:endParaRPr lang="zh-CN" altLang="zh-CN" dirty="0"/>
          </a:p>
          <a:p>
            <a:endParaRPr lang="en-US" dirty="0"/>
          </a:p>
        </p:txBody>
      </p:sp>
      <p:sp>
        <p:nvSpPr>
          <p:cNvPr id="8" name="Oval 7"/>
          <p:cNvSpPr/>
          <p:nvPr/>
        </p:nvSpPr>
        <p:spPr>
          <a:xfrm>
            <a:off x="1146810" y="3096260"/>
            <a:ext cx="1746250" cy="1746250"/>
          </a:xfrm>
          <a:prstGeom prst="ellipse">
            <a:avLst/>
          </a:prstGeom>
          <a:gradFill>
            <a:gsLst>
              <a:gs pos="0">
                <a:schemeClr val="tx2"/>
              </a:gs>
              <a:gs pos="100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a:t>3</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fld id="{EECC7194-A4D0-457B-9D3E-53681723AFF7}" type="slidenum">
              <a:rPr lang="en-US" smtClean="0"/>
              <a:t>18</a:t>
            </a:fld>
            <a:endParaRPr lang="en-US" dirty="0"/>
          </a:p>
        </p:txBody>
      </p:sp>
      <p:sp>
        <p:nvSpPr>
          <p:cNvPr id="4" name="Title 3"/>
          <p:cNvSpPr>
            <a:spLocks noGrp="1"/>
          </p:cNvSpPr>
          <p:nvPr>
            <p:ph type="title"/>
          </p:nvPr>
        </p:nvSpPr>
        <p:spPr>
          <a:xfrm>
            <a:off x="683999" y="808186"/>
            <a:ext cx="8872595" cy="370166"/>
          </a:xfrm>
        </p:spPr>
        <p:txBody>
          <a:bodyPr/>
          <a:lstStyle/>
          <a:p>
            <a:r>
              <a:rPr lang="zh-CN" altLang="zh-CN" dirty="0"/>
              <a:t> — </a:t>
            </a:r>
            <a:r>
              <a:rPr lang="en-US" altLang="zh-CN" dirty="0"/>
              <a:t>Algorithmic   trading</a:t>
            </a:r>
            <a:endParaRPr lang="zh-CN" altLang="zh-CN" dirty="0"/>
          </a:p>
        </p:txBody>
      </p:sp>
      <p:pic>
        <p:nvPicPr>
          <p:cNvPr id="7" name="Picture 6">
            <a:extLst>
              <a:ext uri="{FF2B5EF4-FFF2-40B4-BE49-F238E27FC236}">
                <a16:creationId xmlns:a16="http://schemas.microsoft.com/office/drawing/2014/main" id="{36ECD299-8CA5-42C5-B9BD-4070F32F6C59}"/>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983513" y="1301484"/>
            <a:ext cx="5253817" cy="5210754"/>
          </a:xfrm>
          <a:prstGeom prst="rect">
            <a:avLst/>
          </a:prstGeom>
          <a:noFill/>
          <a:ln>
            <a:noFill/>
          </a:ln>
        </p:spPr>
      </p:pic>
      <p:pic>
        <p:nvPicPr>
          <p:cNvPr id="8" name="Picture 7">
            <a:extLst>
              <a:ext uri="{FF2B5EF4-FFF2-40B4-BE49-F238E27FC236}">
                <a16:creationId xmlns:a16="http://schemas.microsoft.com/office/drawing/2014/main" id="{1637C0E4-139C-4353-8B8D-07D7A9F265D7}"/>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6301454" y="808186"/>
            <a:ext cx="5274310" cy="4271010"/>
          </a:xfrm>
          <a:prstGeom prst="rect">
            <a:avLst/>
          </a:prstGeom>
          <a:noFill/>
          <a:ln>
            <a:noFill/>
          </a:ln>
        </p:spPr>
      </p:pic>
      <p:sp>
        <p:nvSpPr>
          <p:cNvPr id="5" name="Rectangle 4">
            <a:extLst>
              <a:ext uri="{FF2B5EF4-FFF2-40B4-BE49-F238E27FC236}">
                <a16:creationId xmlns:a16="http://schemas.microsoft.com/office/drawing/2014/main" id="{3F367E0D-9B26-4C52-901A-4A8007717808}"/>
              </a:ext>
            </a:extLst>
          </p:cNvPr>
          <p:cNvSpPr/>
          <p:nvPr/>
        </p:nvSpPr>
        <p:spPr>
          <a:xfrm>
            <a:off x="6321948" y="5194570"/>
            <a:ext cx="5274310" cy="1317668"/>
          </a:xfrm>
          <a:prstGeom prst="rect">
            <a:avLst/>
          </a:prstGeom>
        </p:spPr>
        <p:txBody>
          <a:bodyPr wrap="square">
            <a:spAutoFit/>
          </a:bodyPr>
          <a:lstStyle/>
          <a:p>
            <a:r>
              <a:rPr lang="en-US" altLang="zh-CN" sz="1600" dirty="0">
                <a:latin typeface="宋体" panose="02010600030101010101" pitchFamily="2" charset="-122"/>
                <a:ea typeface="宋体" panose="02010600030101010101" pitchFamily="2" charset="-122"/>
                <a:cs typeface="宋体" panose="02010600030101010101" pitchFamily="2" charset="-122"/>
              </a:rPr>
              <a:t>Here some cases used </a:t>
            </a:r>
            <a:r>
              <a:rPr lang="en-US" altLang="zh-CN" sz="1600" dirty="0">
                <a:solidFill>
                  <a:srgbClr val="FF0000"/>
                </a:solidFill>
                <a:latin typeface="宋体" panose="02010600030101010101" pitchFamily="2" charset="-122"/>
                <a:ea typeface="宋体" panose="02010600030101010101" pitchFamily="2" charset="-122"/>
                <a:cs typeface="宋体" panose="02010600030101010101" pitchFamily="2" charset="-122"/>
              </a:rPr>
              <a:t>text mining </a:t>
            </a:r>
            <a:r>
              <a:rPr lang="en-US" altLang="zh-CN" sz="1600" dirty="0">
                <a:latin typeface="宋体" panose="02010600030101010101" pitchFamily="2" charset="-122"/>
                <a:ea typeface="宋体" panose="02010600030101010101" pitchFamily="2" charset="-122"/>
                <a:cs typeface="宋体" panose="02010600030101010101" pitchFamily="2" charset="-122"/>
              </a:rPr>
              <a:t>to extract information from the tweets and financial news and used LSTM, RNN, GRU for the generation of the trading signals. This could be part of </a:t>
            </a:r>
            <a:r>
              <a:rPr lang="en-US" altLang="zh-CN" sz="1600" b="1" dirty="0">
                <a:latin typeface="宋体" panose="02010600030101010101" pitchFamily="2" charset="-122"/>
                <a:ea typeface="宋体" panose="02010600030101010101" pitchFamily="2" charset="-122"/>
                <a:cs typeface="宋体" panose="02010600030101010101" pitchFamily="2" charset="-122"/>
              </a:rPr>
              <a:t>Decision Support Systems </a:t>
            </a:r>
            <a:r>
              <a:rPr lang="en-US" altLang="zh-CN" sz="1600" dirty="0">
                <a:latin typeface="宋体" panose="02010600030101010101" pitchFamily="2" charset="-122"/>
                <a:ea typeface="宋体" panose="02010600030101010101" pitchFamily="2" charset="-122"/>
                <a:cs typeface="宋体" panose="02010600030101010101" pitchFamily="2" charset="-122"/>
              </a:rPr>
              <a:t>too</a:t>
            </a:r>
            <a:r>
              <a:rPr lang="en-US" altLang="zh-CN" sz="1600" b="1" dirty="0">
                <a:latin typeface="宋体" panose="02010600030101010101" pitchFamily="2" charset="-122"/>
                <a:ea typeface="宋体" panose="02010600030101010101" pitchFamily="2" charset="-122"/>
                <a:cs typeface="宋体" panose="02010600030101010101" pitchFamily="2" charset="-122"/>
              </a:rPr>
              <a:t>.</a:t>
            </a:r>
            <a:endParaRPr lang="zh-CN" altLang="zh-CN" sz="1600" dirty="0">
              <a:latin typeface="宋体" panose="02010600030101010101" pitchFamily="2" charset="-122"/>
              <a:ea typeface="宋体" panose="02010600030101010101" pitchFamily="2" charset="-122"/>
              <a:cs typeface="宋体" panose="02010600030101010101" pitchFamily="2" charset="-122"/>
            </a:endParaRPr>
          </a:p>
        </p:txBody>
      </p:sp>
    </p:spTree>
    <p:extLst>
      <p:ext uri="{BB962C8B-B14F-4D97-AF65-F5344CB8AC3E}">
        <p14:creationId xmlns:p14="http://schemas.microsoft.com/office/powerpoint/2010/main" val="20139387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fld id="{EECC7194-A4D0-457B-9D3E-53681723AFF7}" type="slidenum">
              <a:rPr lang="en-US" smtClean="0"/>
              <a:t>19</a:t>
            </a:fld>
            <a:endParaRPr lang="en-US" dirty="0"/>
          </a:p>
        </p:txBody>
      </p:sp>
      <p:sp>
        <p:nvSpPr>
          <p:cNvPr id="4" name="Title 3"/>
          <p:cNvSpPr>
            <a:spLocks noGrp="1"/>
          </p:cNvSpPr>
          <p:nvPr>
            <p:ph type="title"/>
          </p:nvPr>
        </p:nvSpPr>
        <p:spPr>
          <a:xfrm>
            <a:off x="683999" y="808186"/>
            <a:ext cx="8872595" cy="370166"/>
          </a:xfrm>
        </p:spPr>
        <p:txBody>
          <a:bodyPr/>
          <a:lstStyle/>
          <a:p>
            <a:r>
              <a:rPr lang="zh-CN" altLang="zh-CN" dirty="0"/>
              <a:t> — </a:t>
            </a:r>
            <a:r>
              <a:rPr lang="en-US" altLang="zh-CN" dirty="0"/>
              <a:t>Risk Assessment</a:t>
            </a:r>
            <a:endParaRPr lang="zh-CN" altLang="zh-CN" dirty="0"/>
          </a:p>
        </p:txBody>
      </p:sp>
      <p:pic>
        <p:nvPicPr>
          <p:cNvPr id="9" name="Picture 8">
            <a:extLst>
              <a:ext uri="{FF2B5EF4-FFF2-40B4-BE49-F238E27FC236}">
                <a16:creationId xmlns:a16="http://schemas.microsoft.com/office/drawing/2014/main" id="{FAD2D1F3-7C54-436F-8B67-74933754A6C6}"/>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881822" y="1784196"/>
            <a:ext cx="8428356" cy="3824867"/>
          </a:xfrm>
          <a:prstGeom prst="rect">
            <a:avLst/>
          </a:prstGeom>
          <a:noFill/>
          <a:ln>
            <a:noFill/>
          </a:ln>
        </p:spPr>
      </p:pic>
    </p:spTree>
    <p:extLst>
      <p:ext uri="{BB962C8B-B14F-4D97-AF65-F5344CB8AC3E}">
        <p14:creationId xmlns:p14="http://schemas.microsoft.com/office/powerpoint/2010/main" val="16351402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agenda</a:t>
            </a:r>
          </a:p>
        </p:txBody>
      </p:sp>
      <p:sp>
        <p:nvSpPr>
          <p:cNvPr id="4" name="Slide Number Placeholder 3"/>
          <p:cNvSpPr>
            <a:spLocks noGrp="1"/>
          </p:cNvSpPr>
          <p:nvPr>
            <p:ph type="sldNum" sz="quarter" idx="11"/>
          </p:nvPr>
        </p:nvSpPr>
        <p:spPr/>
        <p:txBody>
          <a:bodyPr/>
          <a:lstStyle/>
          <a:p>
            <a:fld id="{EECC7194-A4D0-457B-9D3E-53681723AFF7}" type="slidenum">
              <a:rPr lang="en-US" smtClean="0"/>
              <a:t>2</a:t>
            </a:fld>
            <a:endParaRPr lang="en-US" dirty="0"/>
          </a:p>
        </p:txBody>
      </p:sp>
      <p:sp>
        <p:nvSpPr>
          <p:cNvPr id="5" name="Text Placeholder 4"/>
          <p:cNvSpPr>
            <a:spLocks noGrp="1"/>
          </p:cNvSpPr>
          <p:nvPr>
            <p:ph type="body" sz="quarter" idx="13"/>
          </p:nvPr>
        </p:nvSpPr>
        <p:spPr>
          <a:xfrm>
            <a:off x="1653615" y="1389892"/>
            <a:ext cx="7559675" cy="2540715"/>
          </a:xfrm>
        </p:spPr>
        <p:txBody>
          <a:bodyPr/>
          <a:lstStyle/>
          <a:p>
            <a:r>
              <a:rPr lang="en-US" dirty="0"/>
              <a:t>Part I. Background in Big Data and AI</a:t>
            </a:r>
          </a:p>
          <a:p>
            <a:r>
              <a:rPr lang="en-US" dirty="0"/>
              <a:t>Part II. Case Study – Coronavirus </a:t>
            </a:r>
          </a:p>
          <a:p>
            <a:r>
              <a:rPr lang="en-US" dirty="0"/>
              <a:t>Part III. Major Applications: </a:t>
            </a:r>
          </a:p>
          <a:p>
            <a:r>
              <a:rPr lang="en-US" dirty="0"/>
              <a:t>            - digital and personalized health</a:t>
            </a:r>
          </a:p>
          <a:p>
            <a:r>
              <a:rPr lang="en-US" dirty="0"/>
              <a:t>            - new drug discovery and drug development</a:t>
            </a:r>
          </a:p>
          <a:p>
            <a:r>
              <a:rPr lang="en-US" dirty="0"/>
              <a:t>            - genomics</a:t>
            </a:r>
          </a:p>
          <a:p>
            <a:r>
              <a:rPr lang="en-US" dirty="0"/>
              <a:t>            - radiology</a:t>
            </a:r>
          </a:p>
          <a:p>
            <a:r>
              <a:rPr lang="en-US" dirty="0"/>
              <a:t>            - </a:t>
            </a:r>
            <a:r>
              <a:rPr lang="en-US" altLang="zh-CN" dirty="0"/>
              <a:t>population health and disease management</a:t>
            </a:r>
          </a:p>
          <a:p>
            <a:r>
              <a:rPr lang="en-US" altLang="zh-CN" dirty="0"/>
              <a:t>            - medical insurance </a:t>
            </a:r>
            <a:r>
              <a:rPr lang="en-US" dirty="0"/>
              <a:t>                 </a:t>
            </a:r>
          </a:p>
          <a:p>
            <a:r>
              <a:rPr lang="en-US" dirty="0"/>
              <a:t>Part IV. Discussion Panel</a:t>
            </a:r>
          </a:p>
          <a:p>
            <a:endParaRPr lang="en-US" dirty="0"/>
          </a:p>
        </p:txBody>
      </p:sp>
      <p:pic>
        <p:nvPicPr>
          <p:cNvPr id="9" name="Picture Placeholder 8"/>
          <p:cNvPicPr>
            <a:picLocks noGrp="1" noChangeAspect="1"/>
          </p:cNvPicPr>
          <p:nvPr>
            <p:ph type="pic" sz="quarter" idx="12"/>
          </p:nvPr>
        </p:nvPicPr>
        <p:blipFill>
          <a:blip r:embed="rId3">
            <a:extLst>
              <a:ext uri="{28A0092B-C50C-407E-A947-70E740481C1C}">
                <a14:useLocalDpi xmlns:a14="http://schemas.microsoft.com/office/drawing/2010/main" val="0"/>
              </a:ext>
            </a:extLst>
          </a:blip>
          <a:srcRect/>
          <a:stretch>
            <a:fillRect/>
          </a:stretch>
        </p:blipFill>
        <p:spPr/>
      </p:pic>
      <p:sp>
        <p:nvSpPr>
          <p:cNvPr id="13" name="Rectangle 12"/>
          <p:cNvSpPr/>
          <p:nvPr/>
        </p:nvSpPr>
        <p:spPr>
          <a:xfrm>
            <a:off x="189079" y="179388"/>
            <a:ext cx="11832000" cy="6513922"/>
          </a:xfrm>
          <a:prstGeom prst="rect">
            <a:avLst/>
          </a:prstGeom>
          <a:solidFill>
            <a:schemeClr val="tx2">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itle 2"/>
          <p:cNvSpPr txBox="1"/>
          <p:nvPr/>
        </p:nvSpPr>
        <p:spPr>
          <a:xfrm>
            <a:off x="836400" y="960585"/>
            <a:ext cx="7560000" cy="360000"/>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200" b="1" kern="1200" cap="all" spc="-150" baseline="0">
                <a:solidFill>
                  <a:schemeClr val="bg1"/>
                </a:solidFill>
                <a:latin typeface="+mj-lt"/>
                <a:ea typeface="+mj-ea"/>
                <a:cs typeface="+mj-cs"/>
              </a:defRPr>
            </a:lvl1pPr>
          </a:lstStyle>
          <a:p>
            <a:r>
              <a:rPr lang="en-US"/>
              <a:t>agenda</a:t>
            </a:r>
            <a:endParaRPr lang="en-US" dirty="0"/>
          </a:p>
        </p:txBody>
      </p:sp>
      <p:sp>
        <p:nvSpPr>
          <p:cNvPr id="11" name="Text Placeholder 4"/>
          <p:cNvSpPr txBox="1"/>
          <p:nvPr/>
        </p:nvSpPr>
        <p:spPr>
          <a:xfrm>
            <a:off x="2071843" y="2101782"/>
            <a:ext cx="7559675" cy="2540715"/>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1000"/>
              </a:spcAft>
              <a:buClr>
                <a:schemeClr val="accent2"/>
              </a:buClr>
              <a:buFont typeface="Arial" panose="020B0604020202090204" pitchFamily="34" charset="0"/>
              <a:buNone/>
              <a:defRPr sz="2200" kern="1200">
                <a:solidFill>
                  <a:schemeClr val="bg1"/>
                </a:solidFill>
                <a:latin typeface="+mj-lt"/>
                <a:ea typeface="+mn-ea"/>
                <a:cs typeface="+mn-cs"/>
              </a:defRPr>
            </a:lvl1pPr>
            <a:lvl2pPr marL="447675" indent="-180975" algn="l" defTabSz="914400" rtl="0" eaLnBrk="1" latinLnBrk="0" hangingPunct="1">
              <a:lnSpc>
                <a:spcPct val="100000"/>
              </a:lnSpc>
              <a:spcBef>
                <a:spcPts val="0"/>
              </a:spcBef>
              <a:spcAft>
                <a:spcPts val="1000"/>
              </a:spcAft>
              <a:buClr>
                <a:schemeClr val="accent2"/>
              </a:buClr>
              <a:buFontTx/>
              <a:buChar char="–"/>
              <a:defRPr sz="1400" kern="1200">
                <a:solidFill>
                  <a:schemeClr val="tx1"/>
                </a:solidFill>
                <a:latin typeface="+mn-lt"/>
                <a:ea typeface="+mn-ea"/>
                <a:cs typeface="+mn-cs"/>
              </a:defRPr>
            </a:lvl2pPr>
            <a:lvl3pPr marL="628650" indent="-180975" algn="l" defTabSz="914400" rtl="0" eaLnBrk="1" latinLnBrk="0" hangingPunct="1">
              <a:lnSpc>
                <a:spcPct val="100000"/>
              </a:lnSpc>
              <a:spcBef>
                <a:spcPts val="0"/>
              </a:spcBef>
              <a:spcAft>
                <a:spcPts val="1000"/>
              </a:spcAft>
              <a:buClr>
                <a:schemeClr val="tx1">
                  <a:lumMod val="50000"/>
                  <a:lumOff val="50000"/>
                </a:schemeClr>
              </a:buClr>
              <a:buFont typeface="Arial" panose="020B0604020202090204" pitchFamily="34" charset="0"/>
              <a:buChar char="•"/>
              <a:defRPr sz="1200" kern="1200">
                <a:solidFill>
                  <a:schemeClr val="tx1"/>
                </a:solidFill>
                <a:latin typeface="+mn-lt"/>
                <a:ea typeface="+mn-ea"/>
                <a:cs typeface="+mn-cs"/>
              </a:defRPr>
            </a:lvl3pPr>
            <a:lvl4pPr marL="809625" indent="-180975" algn="l" defTabSz="914400" rtl="0" eaLnBrk="1" latinLnBrk="0" hangingPunct="1">
              <a:lnSpc>
                <a:spcPct val="100000"/>
              </a:lnSpc>
              <a:spcBef>
                <a:spcPts val="0"/>
              </a:spcBef>
              <a:spcAft>
                <a:spcPts val="1000"/>
              </a:spcAft>
              <a:buClr>
                <a:schemeClr val="tx1">
                  <a:lumMod val="75000"/>
                  <a:lumOff val="25000"/>
                </a:schemeClr>
              </a:buClr>
              <a:buSzPct val="80000"/>
              <a:buFont typeface="Courier New" panose="02070409020205090404" pitchFamily="49" charset="0"/>
              <a:buChar char="o"/>
              <a:defRPr sz="1000" kern="1200">
                <a:solidFill>
                  <a:schemeClr val="tx1"/>
                </a:solidFill>
                <a:latin typeface="+mn-lt"/>
                <a:ea typeface="+mn-ea"/>
                <a:cs typeface="+mn-cs"/>
              </a:defRPr>
            </a:lvl4pPr>
            <a:lvl5pPr marL="990600" indent="-180975" algn="l" defTabSz="914400" rtl="0" eaLnBrk="1" latinLnBrk="0" hangingPunct="1">
              <a:lnSpc>
                <a:spcPct val="100000"/>
              </a:lnSpc>
              <a:spcBef>
                <a:spcPts val="0"/>
              </a:spcBef>
              <a:spcAft>
                <a:spcPts val="1000"/>
              </a:spcAft>
              <a:buFont typeface="Arial" panose="020B0604020202090204" pitchFamily="34" charset="0"/>
              <a:buChar char="•"/>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dirty="0"/>
              <a:t>Part I.  W</a:t>
            </a:r>
            <a:r>
              <a:rPr lang="en-US" altLang="zh-CN" dirty="0"/>
              <a:t>hat</a:t>
            </a:r>
            <a:r>
              <a:rPr lang="en-US" dirty="0"/>
              <a:t>?</a:t>
            </a:r>
          </a:p>
          <a:p>
            <a:pPr marL="342900" indent="-342900">
              <a:buFont typeface="Arial" panose="020B0604020202020204" pitchFamily="34" charset="0"/>
              <a:buChar char="•"/>
            </a:pPr>
            <a:r>
              <a:rPr lang="en-US" dirty="0"/>
              <a:t>Part II.  W</a:t>
            </a:r>
            <a:r>
              <a:rPr lang="en-US" altLang="zh-CN" dirty="0"/>
              <a:t>hy?</a:t>
            </a:r>
            <a:r>
              <a:rPr lang="en-US" dirty="0"/>
              <a:t> </a:t>
            </a:r>
          </a:p>
          <a:p>
            <a:pPr marL="342900" indent="-342900">
              <a:buFont typeface="Arial" panose="020B0604020202020204" pitchFamily="34" charset="0"/>
              <a:buChar char="•"/>
            </a:pPr>
            <a:r>
              <a:rPr lang="en-US" dirty="0"/>
              <a:t>Part III. </a:t>
            </a:r>
            <a:r>
              <a:rPr lang="en-US" altLang="zh-CN" dirty="0"/>
              <a:t>How</a:t>
            </a:r>
            <a:r>
              <a:rPr lang="zh-CN" altLang="en-US" dirty="0"/>
              <a:t>？</a:t>
            </a:r>
            <a:endParaRPr lang="en-US" dirty="0"/>
          </a:p>
          <a:p>
            <a:pPr marL="342900" indent="-342900">
              <a:buFont typeface="Arial" panose="020B0604020202020204" pitchFamily="34" charset="0"/>
              <a:buChar char="•"/>
            </a:pPr>
            <a:r>
              <a:rPr lang="en-US" dirty="0"/>
              <a:t>Part IV. </a:t>
            </a:r>
            <a:r>
              <a:rPr lang="en-US" altLang="zh-CN" dirty="0"/>
              <a:t>Conclusion</a:t>
            </a:r>
            <a:endParaRPr lang="zh-CN" altLang="zh-CN" b="1" dirty="0"/>
          </a:p>
          <a:p>
            <a:endParaRPr lang="en-US" dirty="0"/>
          </a:p>
          <a:p>
            <a:endParaRPr 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fld id="{EECC7194-A4D0-457B-9D3E-53681723AFF7}" type="slidenum">
              <a:rPr lang="en-US" smtClean="0"/>
              <a:t>20</a:t>
            </a:fld>
            <a:endParaRPr lang="en-US" dirty="0"/>
          </a:p>
        </p:txBody>
      </p:sp>
      <p:sp>
        <p:nvSpPr>
          <p:cNvPr id="4" name="Title 3"/>
          <p:cNvSpPr>
            <a:spLocks noGrp="1"/>
          </p:cNvSpPr>
          <p:nvPr>
            <p:ph type="title"/>
          </p:nvPr>
        </p:nvSpPr>
        <p:spPr>
          <a:xfrm>
            <a:off x="683999" y="808186"/>
            <a:ext cx="8872595" cy="370166"/>
          </a:xfrm>
        </p:spPr>
        <p:txBody>
          <a:bodyPr/>
          <a:lstStyle/>
          <a:p>
            <a:r>
              <a:rPr lang="zh-CN" altLang="zh-CN" dirty="0"/>
              <a:t> — </a:t>
            </a:r>
            <a:r>
              <a:rPr lang="en-US" altLang="zh-CN" dirty="0"/>
              <a:t> Portfolio Management </a:t>
            </a:r>
            <a:endParaRPr lang="zh-CN" altLang="zh-CN" dirty="0"/>
          </a:p>
        </p:txBody>
      </p:sp>
      <p:pic>
        <p:nvPicPr>
          <p:cNvPr id="9" name="Picture 8">
            <a:extLst>
              <a:ext uri="{FF2B5EF4-FFF2-40B4-BE49-F238E27FC236}">
                <a16:creationId xmlns:a16="http://schemas.microsoft.com/office/drawing/2014/main" id="{E8851EE6-341B-4CFE-A336-AE34EF03D76F}"/>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683998" y="1522480"/>
            <a:ext cx="5367475" cy="4719284"/>
          </a:xfrm>
          <a:prstGeom prst="rect">
            <a:avLst/>
          </a:prstGeom>
          <a:noFill/>
          <a:ln>
            <a:noFill/>
          </a:ln>
        </p:spPr>
      </p:pic>
      <p:sp>
        <p:nvSpPr>
          <p:cNvPr id="2" name="Rectangle 1">
            <a:extLst>
              <a:ext uri="{FF2B5EF4-FFF2-40B4-BE49-F238E27FC236}">
                <a16:creationId xmlns:a16="http://schemas.microsoft.com/office/drawing/2014/main" id="{E38684FA-9CF7-40F4-8857-7A8425A410A6}"/>
              </a:ext>
            </a:extLst>
          </p:cNvPr>
          <p:cNvSpPr/>
          <p:nvPr/>
        </p:nvSpPr>
        <p:spPr>
          <a:xfrm>
            <a:off x="298619" y="6241764"/>
            <a:ext cx="5274310" cy="584775"/>
          </a:xfrm>
          <a:prstGeom prst="rect">
            <a:avLst/>
          </a:prstGeom>
        </p:spPr>
        <p:txBody>
          <a:bodyPr wrap="square">
            <a:spAutoFit/>
          </a:bodyPr>
          <a:lstStyle/>
          <a:p>
            <a:pPr algn="just">
              <a:spcAft>
                <a:spcPts val="0"/>
              </a:spcAft>
            </a:pPr>
            <a:r>
              <a:rPr lang="en-US" altLang="zh-CN" sz="1600" kern="100" dirty="0">
                <a:latin typeface="等线" panose="02010600030101010101" pitchFamily="2" charset="-122"/>
                <a:ea typeface="等线" panose="02010600030101010101" pitchFamily="2" charset="-122"/>
                <a:cs typeface="Times New Roman" panose="02020603050405020304" pitchFamily="18" charset="0"/>
              </a:rPr>
              <a:t>Portfolio selection and smart indexing were the main focuses of and using AE and LSTM networks.[2]</a:t>
            </a:r>
            <a:endParaRPr lang="zh-CN" altLang="zh-CN" sz="1600" kern="100" dirty="0">
              <a:latin typeface="等线" panose="02010600030101010101" pitchFamily="2" charset="-122"/>
              <a:ea typeface="等线" panose="02010600030101010101" pitchFamily="2" charset="-122"/>
              <a:cs typeface="Times New Roman" panose="02020603050405020304" pitchFamily="18" charset="0"/>
            </a:endParaRPr>
          </a:p>
        </p:txBody>
      </p:sp>
      <p:pic>
        <p:nvPicPr>
          <p:cNvPr id="10" name="Picture 9">
            <a:extLst>
              <a:ext uri="{FF2B5EF4-FFF2-40B4-BE49-F238E27FC236}">
                <a16:creationId xmlns:a16="http://schemas.microsoft.com/office/drawing/2014/main" id="{C1610585-95F8-4180-B316-B1991A1DCB45}"/>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6254329" y="3228233"/>
            <a:ext cx="5409547" cy="1885114"/>
          </a:xfrm>
          <a:prstGeom prst="rect">
            <a:avLst/>
          </a:prstGeom>
          <a:noFill/>
          <a:ln>
            <a:noFill/>
          </a:ln>
        </p:spPr>
      </p:pic>
      <p:sp>
        <p:nvSpPr>
          <p:cNvPr id="6" name="Rectangle 5">
            <a:extLst>
              <a:ext uri="{FF2B5EF4-FFF2-40B4-BE49-F238E27FC236}">
                <a16:creationId xmlns:a16="http://schemas.microsoft.com/office/drawing/2014/main" id="{B273F92A-FD06-421F-B78F-86C2DF9A1A54}"/>
              </a:ext>
            </a:extLst>
          </p:cNvPr>
          <p:cNvSpPr/>
          <p:nvPr/>
        </p:nvSpPr>
        <p:spPr>
          <a:xfrm>
            <a:off x="6254329" y="1763881"/>
            <a:ext cx="6096000" cy="923330"/>
          </a:xfrm>
          <a:prstGeom prst="rect">
            <a:avLst/>
          </a:prstGeom>
        </p:spPr>
        <p:txBody>
          <a:bodyPr>
            <a:spAutoFit/>
          </a:bodyPr>
          <a:lstStyle/>
          <a:p>
            <a:r>
              <a:rPr lang="en-US" altLang="zh-CN" b="1" dirty="0">
                <a:latin typeface="宋体" panose="02010600030101010101" pitchFamily="2" charset="-122"/>
                <a:ea typeface="宋体" panose="02010600030101010101" pitchFamily="2" charset="-122"/>
                <a:cs typeface="宋体" panose="02010600030101010101" pitchFamily="2" charset="-122"/>
              </a:rPr>
              <a:t>Asset Pricing and Derivatives Market</a:t>
            </a:r>
            <a:r>
              <a:rPr lang="en-US" altLang="zh-CN" dirty="0">
                <a:latin typeface="宋体" panose="02010600030101010101" pitchFamily="2" charset="-122"/>
                <a:ea typeface="宋体" panose="02010600030101010101" pitchFamily="2" charset="-122"/>
                <a:cs typeface="宋体" panose="02010600030101010101" pitchFamily="2" charset="-122"/>
              </a:rPr>
              <a:t> (options, futures, forward contracts) could be a part of </a:t>
            </a:r>
            <a:r>
              <a:rPr lang="en-US" altLang="zh-CN" b="1" dirty="0">
                <a:latin typeface="宋体" panose="02010600030101010101" pitchFamily="2" charset="-122"/>
                <a:ea typeface="宋体" panose="02010600030101010101" pitchFamily="2" charset="-122"/>
                <a:cs typeface="宋体" panose="02010600030101010101" pitchFamily="2" charset="-122"/>
              </a:rPr>
              <a:t>Portfolio Management.</a:t>
            </a:r>
            <a:endParaRPr lang="zh-CN" altLang="zh-CN" dirty="0">
              <a:latin typeface="宋体" panose="02010600030101010101" pitchFamily="2" charset="-122"/>
              <a:ea typeface="宋体" panose="02010600030101010101" pitchFamily="2" charset="-122"/>
              <a:cs typeface="宋体" panose="02010600030101010101" pitchFamily="2" charset="-122"/>
            </a:endParaRPr>
          </a:p>
        </p:txBody>
      </p:sp>
    </p:spTree>
    <p:extLst>
      <p:ext uri="{BB962C8B-B14F-4D97-AF65-F5344CB8AC3E}">
        <p14:creationId xmlns:p14="http://schemas.microsoft.com/office/powerpoint/2010/main" val="36119324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fld id="{EECC7194-A4D0-457B-9D3E-53681723AFF7}" type="slidenum">
              <a:rPr lang="en-US" smtClean="0"/>
              <a:t>21</a:t>
            </a:fld>
            <a:endParaRPr lang="en-US" dirty="0"/>
          </a:p>
        </p:txBody>
      </p:sp>
      <p:sp>
        <p:nvSpPr>
          <p:cNvPr id="4" name="Title 3"/>
          <p:cNvSpPr>
            <a:spLocks noGrp="1"/>
          </p:cNvSpPr>
          <p:nvPr>
            <p:ph type="title"/>
          </p:nvPr>
        </p:nvSpPr>
        <p:spPr>
          <a:xfrm>
            <a:off x="683999" y="808186"/>
            <a:ext cx="10434716" cy="370166"/>
          </a:xfrm>
        </p:spPr>
        <p:txBody>
          <a:bodyPr/>
          <a:lstStyle/>
          <a:p>
            <a:r>
              <a:rPr lang="en-US" altLang="zh-CN" dirty="0"/>
              <a:t>— Cryptocurrency and Block chain Studies:</a:t>
            </a:r>
            <a:endParaRPr lang="zh-CN" altLang="zh-CN" dirty="0"/>
          </a:p>
        </p:txBody>
      </p:sp>
      <p:sp>
        <p:nvSpPr>
          <p:cNvPr id="2" name="Rectangle 1">
            <a:extLst>
              <a:ext uri="{FF2B5EF4-FFF2-40B4-BE49-F238E27FC236}">
                <a16:creationId xmlns:a16="http://schemas.microsoft.com/office/drawing/2014/main" id="{85FA6FCA-9A0C-48D9-A3D4-8FDC051AA93B}"/>
              </a:ext>
            </a:extLst>
          </p:cNvPr>
          <p:cNvSpPr/>
          <p:nvPr/>
        </p:nvSpPr>
        <p:spPr>
          <a:xfrm>
            <a:off x="839821" y="1443841"/>
            <a:ext cx="5064868" cy="4401205"/>
          </a:xfrm>
          <a:prstGeom prst="rect">
            <a:avLst/>
          </a:prstGeom>
        </p:spPr>
        <p:txBody>
          <a:bodyPr wrap="square">
            <a:spAutoFit/>
          </a:bodyPr>
          <a:lstStyle/>
          <a:p>
            <a:r>
              <a:rPr lang="en-US" altLang="zh-CN" dirty="0">
                <a:latin typeface="宋体" panose="02010600030101010101" pitchFamily="2" charset="-122"/>
                <a:ea typeface="宋体" panose="02010600030101010101" pitchFamily="2" charset="-122"/>
                <a:cs typeface="宋体" panose="02010600030101010101" pitchFamily="2" charset="-122"/>
              </a:rPr>
              <a:t>As an early participant in the Cryptocurrency market, in my opinion, this market is very immature, the volatility is extremely large and the manipulation behavior is very serious. </a:t>
            </a:r>
            <a:r>
              <a:rPr lang="en-US" altLang="zh-CN" dirty="0">
                <a:solidFill>
                  <a:srgbClr val="FF0000"/>
                </a:solidFill>
                <a:latin typeface="宋体" panose="02010600030101010101" pitchFamily="2" charset="-122"/>
                <a:ea typeface="宋体" panose="02010600030101010101" pitchFamily="2" charset="-122"/>
                <a:cs typeface="宋体" panose="02010600030101010101" pitchFamily="2" charset="-122"/>
              </a:rPr>
              <a:t>Participating in this transaction is actually no different from a casino. </a:t>
            </a:r>
          </a:p>
          <a:p>
            <a:r>
              <a:rPr lang="en-US" altLang="zh-CN" dirty="0">
                <a:latin typeface="宋体" panose="02010600030101010101" pitchFamily="2" charset="-122"/>
                <a:ea typeface="宋体" panose="02010600030101010101" pitchFamily="2" charset="-122"/>
                <a:cs typeface="宋体" panose="02010600030101010101" pitchFamily="2" charset="-122"/>
              </a:rPr>
              <a:t>I could suggest that only use a very small proportion of funds (such as 3% to 5% ) to participate, </a:t>
            </a:r>
            <a:r>
              <a:rPr lang="en-US" altLang="zh-CN" dirty="0">
                <a:solidFill>
                  <a:srgbClr val="FF0000"/>
                </a:solidFill>
                <a:latin typeface="宋体" panose="02010600030101010101" pitchFamily="2" charset="-122"/>
                <a:ea typeface="宋体" panose="02010600030101010101" pitchFamily="2" charset="-122"/>
                <a:cs typeface="宋体" panose="02010600030101010101" pitchFamily="2" charset="-122"/>
              </a:rPr>
              <a:t>perhaps this market may reach a very high price, or it may return to zero</a:t>
            </a:r>
            <a:r>
              <a:rPr lang="en-US" altLang="zh-CN" dirty="0">
                <a:latin typeface="宋体" panose="02010600030101010101" pitchFamily="2" charset="-122"/>
                <a:ea typeface="宋体" panose="02010600030101010101" pitchFamily="2" charset="-122"/>
                <a:cs typeface="宋体" panose="02010600030101010101" pitchFamily="2" charset="-122"/>
              </a:rPr>
              <a:t>, it is not worth using deep learning algorithms to research.</a:t>
            </a:r>
          </a:p>
          <a:p>
            <a:endParaRPr lang="en-US" altLang="zh-CN" dirty="0">
              <a:latin typeface="宋体" panose="02010600030101010101" pitchFamily="2" charset="-122"/>
              <a:ea typeface="宋体" panose="02010600030101010101" pitchFamily="2" charset="-122"/>
              <a:cs typeface="宋体" panose="02010600030101010101" pitchFamily="2" charset="-122"/>
            </a:endParaRPr>
          </a:p>
          <a:p>
            <a:r>
              <a:rPr lang="en-US" altLang="zh-CN" sz="1400" dirty="0">
                <a:latin typeface="宋体" panose="02010600030101010101" pitchFamily="2" charset="-122"/>
                <a:ea typeface="宋体" panose="02010600030101010101" pitchFamily="2" charset="-122"/>
                <a:cs typeface="宋体" panose="02010600030101010101" pitchFamily="2" charset="-122"/>
              </a:rPr>
              <a:t>In this part, my opinion is far different from the opinion of the</a:t>
            </a:r>
            <a:r>
              <a:rPr lang="en-US" altLang="zh-CN" sz="1400" u="sng" dirty="0">
                <a:solidFill>
                  <a:srgbClr val="0000FF"/>
                </a:solidFill>
                <a:latin typeface="宋体" panose="02010600030101010101" pitchFamily="2" charset="-122"/>
                <a:ea typeface="宋体" panose="02010600030101010101" pitchFamily="2" charset="-122"/>
                <a:cs typeface="宋体" panose="02010600030101010101" pitchFamily="2" charset="-122"/>
                <a:hlinkClick r:id="rId3"/>
              </a:rPr>
              <a:t> </a:t>
            </a:r>
            <a:r>
              <a:rPr lang="en-US" altLang="zh-CN" sz="1400" i="1" dirty="0">
                <a:solidFill>
                  <a:srgbClr val="0000FF"/>
                </a:solidFill>
                <a:latin typeface="宋体" panose="02010600030101010101" pitchFamily="2" charset="-122"/>
                <a:ea typeface="宋体" panose="02010600030101010101" pitchFamily="2" charset="-122"/>
                <a:cs typeface="宋体" panose="02010600030101010101" pitchFamily="2" charset="-122"/>
                <a:hlinkClick r:id="rId3"/>
              </a:rPr>
              <a:t>Survey</a:t>
            </a:r>
            <a:r>
              <a:rPr lang="en-US" altLang="zh-CN" sz="1400" dirty="0">
                <a:latin typeface="宋体" panose="02010600030101010101" pitchFamily="2" charset="-122"/>
                <a:ea typeface="宋体" panose="02010600030101010101" pitchFamily="2" charset="-122"/>
                <a:cs typeface="宋体" panose="02010600030101010101" pitchFamily="2" charset="-122"/>
              </a:rPr>
              <a:t>.</a:t>
            </a:r>
            <a:endParaRPr lang="zh-CN" altLang="zh-CN" sz="1400" dirty="0">
              <a:latin typeface="宋体" panose="02010600030101010101" pitchFamily="2" charset="-122"/>
              <a:ea typeface="宋体" panose="02010600030101010101" pitchFamily="2" charset="-122"/>
              <a:cs typeface="宋体" panose="02010600030101010101" pitchFamily="2" charset="-122"/>
            </a:endParaRPr>
          </a:p>
        </p:txBody>
      </p:sp>
      <p:pic>
        <p:nvPicPr>
          <p:cNvPr id="8" name="Picture 7" descr="A screenshot of a video game&#10;&#10;Description automatically generated">
            <a:extLst>
              <a:ext uri="{FF2B5EF4-FFF2-40B4-BE49-F238E27FC236}">
                <a16:creationId xmlns:a16="http://schemas.microsoft.com/office/drawing/2014/main" id="{CE624B15-D7C3-446C-80F2-EFD188827DE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92103" y="1293133"/>
            <a:ext cx="3655404" cy="5219105"/>
          </a:xfrm>
          <a:prstGeom prst="rect">
            <a:avLst/>
          </a:prstGeom>
        </p:spPr>
      </p:pic>
    </p:spTree>
    <p:extLst>
      <p:ext uri="{BB962C8B-B14F-4D97-AF65-F5344CB8AC3E}">
        <p14:creationId xmlns:p14="http://schemas.microsoft.com/office/powerpoint/2010/main" val="17367296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fld id="{EECC7194-A4D0-457B-9D3E-53681723AFF7}" type="slidenum">
              <a:rPr lang="en-US" smtClean="0"/>
              <a:t>22</a:t>
            </a:fld>
            <a:endParaRPr lang="en-US" dirty="0"/>
          </a:p>
        </p:txBody>
      </p:sp>
      <p:sp>
        <p:nvSpPr>
          <p:cNvPr id="4" name="Title 3"/>
          <p:cNvSpPr>
            <a:spLocks noGrp="1"/>
          </p:cNvSpPr>
          <p:nvPr>
            <p:ph type="title"/>
          </p:nvPr>
        </p:nvSpPr>
        <p:spPr>
          <a:xfrm>
            <a:off x="683999" y="808186"/>
            <a:ext cx="10434716" cy="370166"/>
          </a:xfrm>
        </p:spPr>
        <p:txBody>
          <a:bodyPr/>
          <a:lstStyle/>
          <a:p>
            <a:r>
              <a:rPr lang="en-US" altLang="zh-CN" dirty="0"/>
              <a:t>—  Other Studies:</a:t>
            </a:r>
            <a:endParaRPr lang="zh-CN" altLang="zh-CN" dirty="0"/>
          </a:p>
        </p:txBody>
      </p:sp>
      <p:sp>
        <p:nvSpPr>
          <p:cNvPr id="5" name="Rectangle 4">
            <a:extLst>
              <a:ext uri="{FF2B5EF4-FFF2-40B4-BE49-F238E27FC236}">
                <a16:creationId xmlns:a16="http://schemas.microsoft.com/office/drawing/2014/main" id="{F11F61A9-C694-42CE-8614-3DCE3A898216}"/>
              </a:ext>
            </a:extLst>
          </p:cNvPr>
          <p:cNvSpPr/>
          <p:nvPr/>
        </p:nvSpPr>
        <p:spPr>
          <a:xfrm>
            <a:off x="683999" y="1523176"/>
            <a:ext cx="6096000" cy="923330"/>
          </a:xfrm>
          <a:prstGeom prst="rect">
            <a:avLst/>
          </a:prstGeom>
        </p:spPr>
        <p:txBody>
          <a:bodyPr>
            <a:spAutoFit/>
          </a:bodyPr>
          <a:lstStyle/>
          <a:p>
            <a:pPr marL="285750" indent="-285750">
              <a:buFont typeface="Arial" panose="020B0604020202020204" pitchFamily="34" charset="0"/>
              <a:buChar char="•"/>
            </a:pPr>
            <a:r>
              <a:rPr lang="en-US" altLang="zh-CN" dirty="0"/>
              <a:t>Financial Sentiment Analysis and Behavioral Finance</a:t>
            </a:r>
          </a:p>
          <a:p>
            <a:pPr marL="285750" indent="-285750">
              <a:buFont typeface="Arial" panose="020B0604020202020204" pitchFamily="34" charset="0"/>
              <a:buChar char="•"/>
            </a:pPr>
            <a:r>
              <a:rPr lang="en-US" altLang="zh-CN" dirty="0"/>
              <a:t>Financial Text Mining</a:t>
            </a:r>
          </a:p>
          <a:p>
            <a:pPr marL="285750" indent="-285750">
              <a:buFont typeface="Arial" panose="020B0604020202020204" pitchFamily="34" charset="0"/>
              <a:buChar char="•"/>
            </a:pPr>
            <a:r>
              <a:rPr lang="en-US" altLang="zh-CN" dirty="0"/>
              <a:t>Theoretical or Conceptual Studies</a:t>
            </a:r>
            <a:endParaRPr lang="zh-CN" altLang="en-US" dirty="0"/>
          </a:p>
        </p:txBody>
      </p:sp>
      <p:pic>
        <p:nvPicPr>
          <p:cNvPr id="9" name="Picture 8">
            <a:extLst>
              <a:ext uri="{FF2B5EF4-FFF2-40B4-BE49-F238E27FC236}">
                <a16:creationId xmlns:a16="http://schemas.microsoft.com/office/drawing/2014/main" id="{FDD75502-CA03-445C-AC4A-3A03154D41A0}"/>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683999" y="2884930"/>
            <a:ext cx="5274310" cy="2805430"/>
          </a:xfrm>
          <a:prstGeom prst="rect">
            <a:avLst/>
          </a:prstGeom>
          <a:noFill/>
          <a:ln>
            <a:noFill/>
          </a:ln>
        </p:spPr>
      </p:pic>
      <p:pic>
        <p:nvPicPr>
          <p:cNvPr id="10" name="Picture 9">
            <a:extLst>
              <a:ext uri="{FF2B5EF4-FFF2-40B4-BE49-F238E27FC236}">
                <a16:creationId xmlns:a16="http://schemas.microsoft.com/office/drawing/2014/main" id="{F35168A2-AEFF-433A-90E9-8BE4223A948A}"/>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6940245" y="251968"/>
            <a:ext cx="4268951" cy="3465746"/>
          </a:xfrm>
          <a:prstGeom prst="rect">
            <a:avLst/>
          </a:prstGeom>
          <a:noFill/>
          <a:ln>
            <a:noFill/>
          </a:ln>
        </p:spPr>
      </p:pic>
      <p:pic>
        <p:nvPicPr>
          <p:cNvPr id="11" name="Picture 10">
            <a:extLst>
              <a:ext uri="{FF2B5EF4-FFF2-40B4-BE49-F238E27FC236}">
                <a16:creationId xmlns:a16="http://schemas.microsoft.com/office/drawing/2014/main" id="{3A44010E-775C-41EE-A999-114F03575E53}"/>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5958309" y="3940686"/>
            <a:ext cx="5274310" cy="1831340"/>
          </a:xfrm>
          <a:prstGeom prst="rect">
            <a:avLst/>
          </a:prstGeom>
          <a:noFill/>
          <a:ln>
            <a:noFill/>
          </a:ln>
        </p:spPr>
      </p:pic>
      <p:sp>
        <p:nvSpPr>
          <p:cNvPr id="7" name="Rectangle 6">
            <a:extLst>
              <a:ext uri="{FF2B5EF4-FFF2-40B4-BE49-F238E27FC236}">
                <a16:creationId xmlns:a16="http://schemas.microsoft.com/office/drawing/2014/main" id="{71FDBC98-945B-4FF0-9D6B-85B55B8002E6}"/>
              </a:ext>
            </a:extLst>
          </p:cNvPr>
          <p:cNvSpPr/>
          <p:nvPr/>
        </p:nvSpPr>
        <p:spPr>
          <a:xfrm>
            <a:off x="3397351" y="6007669"/>
            <a:ext cx="5121915" cy="369332"/>
          </a:xfrm>
          <a:prstGeom prst="rect">
            <a:avLst/>
          </a:prstGeom>
        </p:spPr>
        <p:txBody>
          <a:bodyPr wrap="none">
            <a:spAutoFit/>
          </a:bodyPr>
          <a:lstStyle/>
          <a:p>
            <a:r>
              <a:rPr lang="en-US" altLang="zh-CN" b="1" dirty="0"/>
              <a:t>RNN(LSTM ),CNN </a:t>
            </a:r>
            <a:r>
              <a:rPr lang="en-US" altLang="zh-CN" dirty="0"/>
              <a:t>should be the main methods.</a:t>
            </a:r>
            <a:endParaRPr lang="zh-CN" altLang="zh-CN" dirty="0"/>
          </a:p>
        </p:txBody>
      </p:sp>
    </p:spTree>
    <p:extLst>
      <p:ext uri="{BB962C8B-B14F-4D97-AF65-F5344CB8AC3E}">
        <p14:creationId xmlns:p14="http://schemas.microsoft.com/office/powerpoint/2010/main" val="1473669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E957504-C1BE-4746-BC2E-4D507B3478C0}"/>
              </a:ext>
            </a:extLst>
          </p:cNvPr>
          <p:cNvSpPr>
            <a:spLocks noGrp="1"/>
          </p:cNvSpPr>
          <p:nvPr>
            <p:ph type="body" sz="quarter" idx="12"/>
          </p:nvPr>
        </p:nvSpPr>
        <p:spPr>
          <a:xfrm>
            <a:off x="684213" y="1405643"/>
            <a:ext cx="8566791" cy="360000"/>
          </a:xfrm>
        </p:spPr>
        <p:txBody>
          <a:bodyPr/>
          <a:lstStyle/>
          <a:p>
            <a:r>
              <a:rPr lang="en-US" altLang="zh-CN" dirty="0"/>
              <a:t>RNN, DMLP and CNN on the remaining models, because these models are the most commonly used models in general DL implementation</a:t>
            </a:r>
            <a:endParaRPr lang="zh-CN" altLang="en-US" dirty="0"/>
          </a:p>
        </p:txBody>
      </p:sp>
      <p:sp>
        <p:nvSpPr>
          <p:cNvPr id="3" name="Slide Number Placeholder 2">
            <a:extLst>
              <a:ext uri="{FF2B5EF4-FFF2-40B4-BE49-F238E27FC236}">
                <a16:creationId xmlns:a16="http://schemas.microsoft.com/office/drawing/2014/main" id="{F147DF75-5527-494C-9CCC-3B474C04DA51}"/>
              </a:ext>
            </a:extLst>
          </p:cNvPr>
          <p:cNvSpPr>
            <a:spLocks noGrp="1"/>
          </p:cNvSpPr>
          <p:nvPr>
            <p:ph type="sldNum" sz="quarter" idx="11"/>
          </p:nvPr>
        </p:nvSpPr>
        <p:spPr/>
        <p:txBody>
          <a:bodyPr/>
          <a:lstStyle/>
          <a:p>
            <a:fld id="{EECC7194-A4D0-457B-9D3E-53681723AFF7}" type="slidenum">
              <a:rPr lang="en-US" smtClean="0"/>
              <a:t>23</a:t>
            </a:fld>
            <a:endParaRPr lang="en-US" dirty="0"/>
          </a:p>
        </p:txBody>
      </p:sp>
      <p:sp>
        <p:nvSpPr>
          <p:cNvPr id="4" name="Title 3">
            <a:extLst>
              <a:ext uri="{FF2B5EF4-FFF2-40B4-BE49-F238E27FC236}">
                <a16:creationId xmlns:a16="http://schemas.microsoft.com/office/drawing/2014/main" id="{015DDFB7-F4BD-41CD-B72E-73AC81D7FEC5}"/>
              </a:ext>
            </a:extLst>
          </p:cNvPr>
          <p:cNvSpPr>
            <a:spLocks noGrp="1"/>
          </p:cNvSpPr>
          <p:nvPr>
            <p:ph type="title"/>
          </p:nvPr>
        </p:nvSpPr>
        <p:spPr/>
        <p:txBody>
          <a:bodyPr/>
          <a:lstStyle/>
          <a:p>
            <a:r>
              <a:rPr lang="en-US" altLang="zh-CN" dirty="0"/>
              <a:t>-- </a:t>
            </a:r>
            <a:r>
              <a:rPr lang="en-US" altLang="zh-CN" dirty="0" err="1"/>
              <a:t>Summary:models</a:t>
            </a:r>
            <a:endParaRPr lang="zh-CN" altLang="en-US" dirty="0"/>
          </a:p>
        </p:txBody>
      </p:sp>
      <p:pic>
        <p:nvPicPr>
          <p:cNvPr id="5" name="Picture 4">
            <a:extLst>
              <a:ext uri="{FF2B5EF4-FFF2-40B4-BE49-F238E27FC236}">
                <a16:creationId xmlns:a16="http://schemas.microsoft.com/office/drawing/2014/main" id="{5E2C60B7-EF59-4D92-9C5B-1A0E774C3DA1}"/>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042347" y="2682951"/>
            <a:ext cx="5274310" cy="3100070"/>
          </a:xfrm>
          <a:prstGeom prst="rect">
            <a:avLst/>
          </a:prstGeom>
          <a:noFill/>
          <a:ln>
            <a:noFill/>
          </a:ln>
        </p:spPr>
      </p:pic>
      <p:sp>
        <p:nvSpPr>
          <p:cNvPr id="6" name="Rectangle 5">
            <a:extLst>
              <a:ext uri="{FF2B5EF4-FFF2-40B4-BE49-F238E27FC236}">
                <a16:creationId xmlns:a16="http://schemas.microsoft.com/office/drawing/2014/main" id="{22450F3E-35E8-4F53-B115-F34CD33F557D}"/>
              </a:ext>
            </a:extLst>
          </p:cNvPr>
          <p:cNvSpPr/>
          <p:nvPr/>
        </p:nvSpPr>
        <p:spPr>
          <a:xfrm>
            <a:off x="6096000" y="2551367"/>
            <a:ext cx="3965642" cy="2031325"/>
          </a:xfrm>
          <a:prstGeom prst="rect">
            <a:avLst/>
          </a:prstGeom>
          <a:solidFill>
            <a:srgbClr val="00B050"/>
          </a:solidFill>
        </p:spPr>
        <p:txBody>
          <a:bodyPr wrap="square">
            <a:spAutoFit/>
          </a:bodyPr>
          <a:lstStyle/>
          <a:p>
            <a:r>
              <a:rPr lang="en-US" altLang="zh-CN" dirty="0">
                <a:latin typeface="宋体" panose="02010600030101010101" pitchFamily="2" charset="-122"/>
                <a:ea typeface="宋体" panose="02010600030101010101" pitchFamily="2" charset="-122"/>
                <a:cs typeface="宋体" panose="02010600030101010101" pitchFamily="2" charset="-122"/>
              </a:rPr>
              <a:t> In RNN selection, most models actually belong to LSTM, which is very popular in time series prediction or regression problems. Also It is often used in algorithmic trading. Over 70% of RNN papers include </a:t>
            </a:r>
            <a:r>
              <a:rPr lang="en-US" altLang="zh-CN" dirty="0">
                <a:solidFill>
                  <a:srgbClr val="FFFF00"/>
                </a:solidFill>
                <a:latin typeface="宋体" panose="02010600030101010101" pitchFamily="2" charset="-122"/>
                <a:ea typeface="宋体" panose="02010600030101010101" pitchFamily="2" charset="-122"/>
                <a:cs typeface="宋体" panose="02010600030101010101" pitchFamily="2" charset="-122"/>
              </a:rPr>
              <a:t>LSTM model.</a:t>
            </a:r>
            <a:endParaRPr lang="zh-CN" altLang="zh-CN" dirty="0">
              <a:solidFill>
                <a:srgbClr val="FFFF00"/>
              </a:solidFill>
              <a:latin typeface="宋体" panose="02010600030101010101" pitchFamily="2" charset="-122"/>
              <a:ea typeface="宋体" panose="02010600030101010101" pitchFamily="2" charset="-122"/>
              <a:cs typeface="宋体" panose="02010600030101010101" pitchFamily="2" charset="-122"/>
            </a:endParaRPr>
          </a:p>
        </p:txBody>
      </p:sp>
      <p:sp>
        <p:nvSpPr>
          <p:cNvPr id="7" name="Rectangle 6">
            <a:extLst>
              <a:ext uri="{FF2B5EF4-FFF2-40B4-BE49-F238E27FC236}">
                <a16:creationId xmlns:a16="http://schemas.microsoft.com/office/drawing/2014/main" id="{4E181083-18E0-479B-81A4-3ABB9691B4CB}"/>
              </a:ext>
            </a:extLst>
          </p:cNvPr>
          <p:cNvSpPr/>
          <p:nvPr/>
        </p:nvSpPr>
        <p:spPr>
          <a:xfrm>
            <a:off x="6197949" y="5072213"/>
            <a:ext cx="4092102" cy="1169551"/>
          </a:xfrm>
          <a:prstGeom prst="rect">
            <a:avLst/>
          </a:prstGeom>
        </p:spPr>
        <p:txBody>
          <a:bodyPr wrap="square">
            <a:spAutoFit/>
          </a:bodyPr>
          <a:lstStyle/>
          <a:p>
            <a:r>
              <a:rPr lang="en-US" altLang="zh-CN" sz="1400" dirty="0">
                <a:latin typeface="宋体" panose="02010600030101010101" pitchFamily="2" charset="-122"/>
                <a:ea typeface="宋体" panose="02010600030101010101" pitchFamily="2" charset="-122"/>
                <a:cs typeface="宋体" panose="02010600030101010101" pitchFamily="2" charset="-122"/>
              </a:rPr>
              <a:t>The </a:t>
            </a:r>
            <a:r>
              <a:rPr lang="en-US" altLang="zh-CN" sz="1400" b="1" dirty="0">
                <a:latin typeface="宋体" panose="02010600030101010101" pitchFamily="2" charset="-122"/>
                <a:ea typeface="宋体" panose="02010600030101010101" pitchFamily="2" charset="-122"/>
                <a:cs typeface="宋体" panose="02010600030101010101" pitchFamily="2" charset="-122"/>
              </a:rPr>
              <a:t>hybrid model </a:t>
            </a:r>
            <a:r>
              <a:rPr lang="en-US" altLang="zh-CN" sz="1400" dirty="0">
                <a:latin typeface="宋体" panose="02010600030101010101" pitchFamily="2" charset="-122"/>
                <a:ea typeface="宋体" panose="02010600030101010101" pitchFamily="2" charset="-122"/>
                <a:cs typeface="宋体" panose="02010600030101010101" pitchFamily="2" charset="-122"/>
              </a:rPr>
              <a:t>is preferred to go beyond the native model for better achievements. Many researchers configure topology and network parameters to achieve higher performance.</a:t>
            </a:r>
            <a:endParaRPr lang="zh-CN" altLang="zh-CN" sz="1400" dirty="0">
              <a:latin typeface="宋体" panose="02010600030101010101" pitchFamily="2" charset="-122"/>
              <a:ea typeface="宋体" panose="02010600030101010101" pitchFamily="2" charset="-122"/>
              <a:cs typeface="宋体" panose="02010600030101010101" pitchFamily="2" charset="-122"/>
            </a:endParaRPr>
          </a:p>
        </p:txBody>
      </p:sp>
    </p:spTree>
    <p:extLst>
      <p:ext uri="{BB962C8B-B14F-4D97-AF65-F5344CB8AC3E}">
        <p14:creationId xmlns:p14="http://schemas.microsoft.com/office/powerpoint/2010/main" val="31531584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altLang="zh-CN" dirty="0"/>
              <a:t>How to use DL in Finance / Investment ? </a:t>
            </a:r>
          </a:p>
        </p:txBody>
      </p:sp>
      <p:sp>
        <p:nvSpPr>
          <p:cNvPr id="3" name="Slide Number Placeholder 2"/>
          <p:cNvSpPr>
            <a:spLocks noGrp="1"/>
          </p:cNvSpPr>
          <p:nvPr>
            <p:ph type="sldNum" sz="quarter" idx="11"/>
          </p:nvPr>
        </p:nvSpPr>
        <p:spPr/>
        <p:txBody>
          <a:bodyPr/>
          <a:lstStyle/>
          <a:p>
            <a:fld id="{EECC7194-A4D0-457B-9D3E-53681723AFF7}" type="slidenum">
              <a:rPr lang="en-US" smtClean="0"/>
              <a:t>24</a:t>
            </a:fld>
            <a:endParaRPr lang="en-US" dirty="0"/>
          </a:p>
        </p:txBody>
      </p:sp>
      <p:sp>
        <p:nvSpPr>
          <p:cNvPr id="4" name="Title 3"/>
          <p:cNvSpPr>
            <a:spLocks noGrp="1"/>
          </p:cNvSpPr>
          <p:nvPr>
            <p:ph type="title"/>
          </p:nvPr>
        </p:nvSpPr>
        <p:spPr/>
        <p:txBody>
          <a:bodyPr/>
          <a:lstStyle/>
          <a:p>
            <a:r>
              <a:rPr lang="en-US" dirty="0"/>
              <a:t>Part iii. How? </a:t>
            </a:r>
          </a:p>
        </p:txBody>
      </p:sp>
      <p:sp>
        <p:nvSpPr>
          <p:cNvPr id="5" name="Text Box 4"/>
          <p:cNvSpPr txBox="1"/>
          <p:nvPr/>
        </p:nvSpPr>
        <p:spPr>
          <a:xfrm>
            <a:off x="3734436" y="2535555"/>
            <a:ext cx="6840800" cy="2308324"/>
          </a:xfrm>
          <a:prstGeom prst="rect">
            <a:avLst/>
          </a:prstGeom>
          <a:noFill/>
        </p:spPr>
        <p:txBody>
          <a:bodyPr wrap="square" rtlCol="0">
            <a:spAutoFit/>
          </a:bodyPr>
          <a:lstStyle/>
          <a:p>
            <a:r>
              <a:rPr lang="en-US" sz="3600" dirty="0">
                <a:sym typeface="+mn-ea"/>
              </a:rPr>
              <a:t>Explore innovation opportunities</a:t>
            </a:r>
          </a:p>
          <a:p>
            <a:pPr marL="285750" indent="-285750">
              <a:buFont typeface="Arial" panose="020B0604020202090204" pitchFamily="34" charset="0"/>
              <a:buChar char="•"/>
            </a:pPr>
            <a:endParaRPr lang="en-US" dirty="0"/>
          </a:p>
          <a:p>
            <a:pPr marL="285750" indent="-285750">
              <a:buFont typeface="Arial" panose="020B0604020202020204" pitchFamily="34" charset="0"/>
              <a:buChar char="•"/>
            </a:pPr>
            <a:r>
              <a:rPr lang="en-US" altLang="zh-CN" dirty="0"/>
              <a:t>Develop trading strategy;</a:t>
            </a:r>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r>
              <a:rPr lang="en-US" altLang="zh-CN" dirty="0"/>
              <a:t>Compare them;</a:t>
            </a:r>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r>
              <a:rPr lang="en-US" altLang="zh-CN" dirty="0"/>
              <a:t>Performance show;</a:t>
            </a:r>
            <a:endParaRPr lang="zh-CN" altLang="en-US" dirty="0"/>
          </a:p>
        </p:txBody>
      </p:sp>
      <p:sp>
        <p:nvSpPr>
          <p:cNvPr id="8" name="Oval 7"/>
          <p:cNvSpPr/>
          <p:nvPr/>
        </p:nvSpPr>
        <p:spPr>
          <a:xfrm>
            <a:off x="1146810" y="3096260"/>
            <a:ext cx="1746250" cy="1746250"/>
          </a:xfrm>
          <a:prstGeom prst="ellipse">
            <a:avLst/>
          </a:prstGeom>
          <a:gradFill>
            <a:gsLst>
              <a:gs pos="0">
                <a:schemeClr val="tx2"/>
              </a:gs>
              <a:gs pos="100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a:t>4</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Strategies</a:t>
            </a:r>
            <a:endParaRPr lang="en-US" dirty="0"/>
          </a:p>
        </p:txBody>
      </p:sp>
      <p:sp>
        <p:nvSpPr>
          <p:cNvPr id="3" name="Text Placeholder 2"/>
          <p:cNvSpPr>
            <a:spLocks noGrp="1"/>
          </p:cNvSpPr>
          <p:nvPr>
            <p:ph type="body" sz="quarter" idx="12"/>
          </p:nvPr>
        </p:nvSpPr>
        <p:spPr/>
        <p:txBody>
          <a:bodyPr/>
          <a:lstStyle/>
          <a:p>
            <a:r>
              <a:rPr lang="en-US" altLang="zh-CN" b="1" dirty="0"/>
              <a:t>* </a:t>
            </a:r>
            <a:r>
              <a:rPr lang="en-US" altLang="zh-CN" b="1" u="sng" dirty="0">
                <a:hlinkClick r:id="rId3"/>
              </a:rPr>
              <a:t>How to develop a trading strategy?</a:t>
            </a:r>
            <a:endParaRPr lang="zh-CN" altLang="zh-CN" b="1" dirty="0"/>
          </a:p>
        </p:txBody>
      </p:sp>
      <p:sp>
        <p:nvSpPr>
          <p:cNvPr id="4" name="Slide Number Placeholder 3"/>
          <p:cNvSpPr>
            <a:spLocks noGrp="1"/>
          </p:cNvSpPr>
          <p:nvPr>
            <p:ph type="sldNum" sz="quarter" idx="11"/>
          </p:nvPr>
        </p:nvSpPr>
        <p:spPr/>
        <p:txBody>
          <a:bodyPr/>
          <a:lstStyle/>
          <a:p>
            <a:fld id="{EECC7194-A4D0-457B-9D3E-53681723AFF7}" type="slidenum">
              <a:rPr lang="en-US" noProof="0" smtClean="0"/>
              <a:t>25</a:t>
            </a:fld>
            <a:endParaRPr lang="en-US" noProof="0" dirty="0"/>
          </a:p>
        </p:txBody>
      </p:sp>
      <p:sp>
        <p:nvSpPr>
          <p:cNvPr id="5" name="object 7" descr="Beige rectangle"/>
          <p:cNvSpPr/>
          <p:nvPr/>
        </p:nvSpPr>
        <p:spPr bwMode="white">
          <a:xfrm flipV="1">
            <a:off x="722099" y="1277068"/>
            <a:ext cx="3470764" cy="45719"/>
          </a:xfrm>
          <a:custGeom>
            <a:avLst/>
            <a:gdLst/>
            <a:ahLst/>
            <a:cxnLst/>
            <a:rect l="l" t="t" r="r" b="b"/>
            <a:pathLst>
              <a:path w="3935729">
                <a:moveTo>
                  <a:pt x="0" y="0"/>
                </a:moveTo>
                <a:lnTo>
                  <a:pt x="3935349" y="0"/>
                </a:lnTo>
              </a:path>
            </a:pathLst>
          </a:custGeom>
          <a:ln w="54863">
            <a:solidFill>
              <a:schemeClr val="accent1"/>
            </a:solidFill>
          </a:ln>
        </p:spPr>
        <p:txBody>
          <a:bodyPr wrap="square" lIns="0" tIns="0" rIns="0" bIns="0" rtlCol="0"/>
          <a:lstStyle/>
          <a:p>
            <a:endParaRPr lang="en-US" dirty="0"/>
          </a:p>
        </p:txBody>
      </p:sp>
      <p:sp>
        <p:nvSpPr>
          <p:cNvPr id="12" name="TextBox 11">
            <a:extLst>
              <a:ext uri="{FF2B5EF4-FFF2-40B4-BE49-F238E27FC236}">
                <a16:creationId xmlns:a16="http://schemas.microsoft.com/office/drawing/2014/main" id="{10E08393-84FC-4CA1-AB18-E4C099A4F62F}"/>
              </a:ext>
            </a:extLst>
          </p:cNvPr>
          <p:cNvSpPr txBox="1"/>
          <p:nvPr/>
        </p:nvSpPr>
        <p:spPr>
          <a:xfrm>
            <a:off x="429177" y="2825444"/>
            <a:ext cx="3918770" cy="3416320"/>
          </a:xfrm>
          <a:prstGeom prst="rect">
            <a:avLst/>
          </a:prstGeom>
          <a:noFill/>
        </p:spPr>
        <p:txBody>
          <a:bodyPr wrap="square" rtlCol="0">
            <a:spAutoFit/>
          </a:bodyPr>
          <a:lstStyle/>
          <a:p>
            <a:r>
              <a:rPr lang="en-US" altLang="zh-CN" b="1" i="1" dirty="0"/>
              <a:t>There are Various difficulties</a:t>
            </a:r>
            <a:endParaRPr lang="zh-CN" altLang="zh-CN" dirty="0"/>
          </a:p>
          <a:p>
            <a:r>
              <a:rPr lang="en-US" altLang="zh-CN" dirty="0"/>
              <a:t>- Scaling data to train the deep network.</a:t>
            </a:r>
            <a:br>
              <a:rPr lang="en-US" altLang="zh-CN" dirty="0"/>
            </a:br>
            <a:r>
              <a:rPr lang="en-US" altLang="zh-CN" dirty="0"/>
              <a:t>- Deciding on appropriate network architecture.</a:t>
            </a:r>
            <a:br>
              <a:rPr lang="en-US" altLang="zh-CN" dirty="0"/>
            </a:br>
            <a:r>
              <a:rPr lang="en-US" altLang="zh-CN" dirty="0"/>
              <a:t>- Tuning the hyperparameters of the network and optimization algorithm.</a:t>
            </a:r>
            <a:br>
              <a:rPr lang="en-US" altLang="zh-CN" dirty="0"/>
            </a:br>
            <a:r>
              <a:rPr lang="en-US" altLang="zh-CN" dirty="0"/>
              <a:t>- Dozens hyperparameters that affect the model.</a:t>
            </a:r>
            <a:br>
              <a:rPr lang="en-US" altLang="zh-CN" dirty="0"/>
            </a:br>
            <a:r>
              <a:rPr lang="en-US" altLang="zh-CN" dirty="0"/>
              <a:t>- Cost function.</a:t>
            </a:r>
            <a:br>
              <a:rPr lang="en-US" altLang="zh-CN" dirty="0"/>
            </a:br>
            <a:r>
              <a:rPr lang="en-US" altLang="zh-CN" dirty="0"/>
              <a:t>- Market data tends to be non-stationary</a:t>
            </a:r>
            <a:endParaRPr lang="en-US" dirty="0">
              <a:latin typeface="+mj-lt"/>
            </a:endParaRPr>
          </a:p>
        </p:txBody>
      </p:sp>
      <p:pic>
        <p:nvPicPr>
          <p:cNvPr id="13" name="Picture 12">
            <a:extLst>
              <a:ext uri="{FF2B5EF4-FFF2-40B4-BE49-F238E27FC236}">
                <a16:creationId xmlns:a16="http://schemas.microsoft.com/office/drawing/2014/main" id="{E15F4AB4-7C4A-4AC8-BC61-370C6E04DD61}"/>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5740548" y="1992934"/>
            <a:ext cx="5274310" cy="2026920"/>
          </a:xfrm>
          <a:prstGeom prst="rect">
            <a:avLst/>
          </a:prstGeom>
          <a:noFill/>
          <a:ln>
            <a:noFill/>
          </a:ln>
        </p:spPr>
      </p:pic>
      <p:pic>
        <p:nvPicPr>
          <p:cNvPr id="14" name="Picture 13">
            <a:extLst>
              <a:ext uri="{FF2B5EF4-FFF2-40B4-BE49-F238E27FC236}">
                <a16:creationId xmlns:a16="http://schemas.microsoft.com/office/drawing/2014/main" id="{D6CBB3C9-2F5A-4181-8938-81B01F6E3BC4}"/>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5740548" y="4247145"/>
            <a:ext cx="5274310" cy="23780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fld id="{EECC7194-A4D0-457B-9D3E-53681723AFF7}" type="slidenum">
              <a:rPr lang="en-US" smtClean="0"/>
              <a:t>26</a:t>
            </a:fld>
            <a:endParaRPr lang="en-US" dirty="0"/>
          </a:p>
        </p:txBody>
      </p:sp>
      <p:sp>
        <p:nvSpPr>
          <p:cNvPr id="4" name="Title 3"/>
          <p:cNvSpPr>
            <a:spLocks noGrp="1"/>
          </p:cNvSpPr>
          <p:nvPr>
            <p:ph type="title"/>
          </p:nvPr>
        </p:nvSpPr>
        <p:spPr>
          <a:xfrm>
            <a:off x="684000" y="808186"/>
            <a:ext cx="9481404" cy="370166"/>
          </a:xfrm>
        </p:spPr>
        <p:txBody>
          <a:bodyPr/>
          <a:lstStyle/>
          <a:p>
            <a:r>
              <a:rPr lang="en-US" altLang="zh-CN" dirty="0"/>
              <a:t>How do  you compare different systems?</a:t>
            </a:r>
            <a:endParaRPr lang="en-US" dirty="0"/>
          </a:p>
        </p:txBody>
      </p:sp>
      <p:sp>
        <p:nvSpPr>
          <p:cNvPr id="8" name="TextBox 7"/>
          <p:cNvSpPr txBox="1"/>
          <p:nvPr/>
        </p:nvSpPr>
        <p:spPr>
          <a:xfrm>
            <a:off x="6805333" y="1992934"/>
            <a:ext cx="3918770" cy="3693319"/>
          </a:xfrm>
          <a:prstGeom prst="rect">
            <a:avLst/>
          </a:prstGeom>
          <a:noFill/>
        </p:spPr>
        <p:txBody>
          <a:bodyPr wrap="square" rtlCol="0">
            <a:spAutoFit/>
          </a:bodyPr>
          <a:lstStyle/>
          <a:p>
            <a:r>
              <a:rPr lang="en-US" altLang="zh-CN"/>
              <a:t>Some back-tester provides you with the following metrics to quantify your system’s performance. These set of metrics are not exhaustive, but they’re a good place to start:</a:t>
            </a:r>
            <a:endParaRPr lang="zh-CN" altLang="zh-CN"/>
          </a:p>
          <a:p>
            <a:pPr marL="285750" lvl="0" indent="-285750">
              <a:buFont typeface="Arial" panose="020B0604020202020204" pitchFamily="34" charset="0"/>
              <a:buChar char="•"/>
            </a:pPr>
            <a:r>
              <a:rPr lang="en-US" altLang="zh-CN"/>
              <a:t>Total Return</a:t>
            </a:r>
            <a:endParaRPr lang="zh-CN" altLang="zh-CN"/>
          </a:p>
          <a:p>
            <a:pPr marL="285750" lvl="0" indent="-285750">
              <a:buFont typeface="Arial" panose="020B0604020202020204" pitchFamily="34" charset="0"/>
              <a:buChar char="•"/>
            </a:pPr>
            <a:r>
              <a:rPr lang="en-US" altLang="zh-CN"/>
              <a:t>Annualized Return</a:t>
            </a:r>
            <a:endParaRPr lang="zh-CN" altLang="zh-CN"/>
          </a:p>
          <a:p>
            <a:pPr marL="285750" lvl="0" indent="-285750">
              <a:buFont typeface="Arial" panose="020B0604020202020204" pitchFamily="34" charset="0"/>
              <a:buChar char="•"/>
            </a:pPr>
            <a:r>
              <a:rPr lang="en-US" altLang="zh-CN"/>
              <a:t>Annualized Volatility</a:t>
            </a:r>
            <a:endParaRPr lang="zh-CN" altLang="zh-CN"/>
          </a:p>
          <a:p>
            <a:pPr marL="285750" lvl="0" indent="-285750">
              <a:buFont typeface="Arial" panose="020B0604020202020204" pitchFamily="34" charset="0"/>
              <a:buChar char="•"/>
            </a:pPr>
            <a:r>
              <a:rPr lang="en-US" altLang="zh-CN"/>
              <a:t>Sharpe Ratio</a:t>
            </a:r>
            <a:endParaRPr lang="zh-CN" altLang="zh-CN"/>
          </a:p>
          <a:p>
            <a:pPr marL="285750" lvl="0" indent="-285750">
              <a:buFont typeface="Arial" panose="020B0604020202020204" pitchFamily="34" charset="0"/>
              <a:buChar char="•"/>
            </a:pPr>
            <a:r>
              <a:rPr lang="en-US" altLang="zh-CN"/>
              <a:t>Sortino Ratio</a:t>
            </a:r>
            <a:endParaRPr lang="zh-CN" altLang="zh-CN"/>
          </a:p>
          <a:p>
            <a:pPr marL="285750" lvl="0" indent="-285750">
              <a:buFont typeface="Arial" panose="020B0604020202020204" pitchFamily="34" charset="0"/>
              <a:buChar char="•"/>
            </a:pPr>
            <a:r>
              <a:rPr lang="en-US" altLang="zh-CN"/>
              <a:t>Maximum Drawdown</a:t>
            </a:r>
            <a:endParaRPr lang="zh-CN" altLang="zh-CN"/>
          </a:p>
          <a:p>
            <a:pPr marL="285750" lvl="0" indent="-285750">
              <a:buFont typeface="Arial" panose="020B0604020202020204" pitchFamily="34" charset="0"/>
              <a:buChar char="•"/>
            </a:pPr>
            <a:r>
              <a:rPr lang="en-US" altLang="zh-CN"/>
              <a:t>% Profitability</a:t>
            </a:r>
            <a:endParaRPr lang="zh-CN" altLang="zh-CN"/>
          </a:p>
          <a:p>
            <a:pPr marL="285750" lvl="0" indent="-285750">
              <a:buFont typeface="Arial" panose="020B0604020202020204" pitchFamily="34" charset="0"/>
              <a:buChar char="•"/>
            </a:pPr>
            <a:r>
              <a:rPr lang="en-US" altLang="zh-CN"/>
              <a:t>Profit Factor</a:t>
            </a:r>
            <a:endParaRPr lang="zh-CN" altLang="zh-CN" dirty="0"/>
          </a:p>
        </p:txBody>
      </p:sp>
      <p:sp>
        <p:nvSpPr>
          <p:cNvPr id="11" name="Text Placeholder 1"/>
          <p:cNvSpPr>
            <a:spLocks noGrp="1"/>
          </p:cNvSpPr>
          <p:nvPr>
            <p:ph type="body" sz="quarter" idx="12"/>
          </p:nvPr>
        </p:nvSpPr>
        <p:spPr>
          <a:xfrm>
            <a:off x="684213" y="1405643"/>
            <a:ext cx="7559675" cy="360000"/>
          </a:xfrm>
        </p:spPr>
        <p:txBody>
          <a:bodyPr/>
          <a:lstStyle/>
          <a:p>
            <a:r>
              <a:rPr lang="en-US" b="1" dirty="0"/>
              <a:t>Strategies comparison</a:t>
            </a:r>
            <a:endParaRPr lang="en-US" dirty="0"/>
          </a:p>
        </p:txBody>
      </p:sp>
      <p:pic>
        <p:nvPicPr>
          <p:cNvPr id="12" name="Picture 11">
            <a:extLst>
              <a:ext uri="{FF2B5EF4-FFF2-40B4-BE49-F238E27FC236}">
                <a16:creationId xmlns:a16="http://schemas.microsoft.com/office/drawing/2014/main" id="{CBFB0BF3-B8F5-47B4-97D2-5919F1B5B7FC}"/>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684000" y="2299295"/>
            <a:ext cx="5274310" cy="1889760"/>
          </a:xfrm>
          <a:prstGeom prst="rect">
            <a:avLst/>
          </a:prstGeom>
          <a:noFill/>
          <a:ln>
            <a:noFill/>
          </a:ln>
        </p:spPr>
      </p:pic>
      <p:sp>
        <p:nvSpPr>
          <p:cNvPr id="6" name="Rectangle 5">
            <a:extLst>
              <a:ext uri="{FF2B5EF4-FFF2-40B4-BE49-F238E27FC236}">
                <a16:creationId xmlns:a16="http://schemas.microsoft.com/office/drawing/2014/main" id="{CD9B60DA-6E2F-4883-B025-C65AF9EA97C0}"/>
              </a:ext>
            </a:extLst>
          </p:cNvPr>
          <p:cNvSpPr/>
          <p:nvPr/>
        </p:nvSpPr>
        <p:spPr>
          <a:xfrm>
            <a:off x="1134487" y="5083025"/>
            <a:ext cx="4685898" cy="369332"/>
          </a:xfrm>
          <a:prstGeom prst="rect">
            <a:avLst/>
          </a:prstGeom>
        </p:spPr>
        <p:txBody>
          <a:bodyPr wrap="none">
            <a:spAutoFit/>
          </a:bodyPr>
          <a:lstStyle/>
          <a:p>
            <a:r>
              <a:rPr lang="en-US" altLang="zh-CN" dirty="0">
                <a:latin typeface="宋体" panose="02010600030101010101" pitchFamily="2" charset="-122"/>
                <a:ea typeface="宋体" panose="02010600030101010101" pitchFamily="2" charset="-122"/>
                <a:cs typeface="宋体" panose="02010600030101010101" pitchFamily="2" charset="-122"/>
              </a:rPr>
              <a:t>You can read in detail about them </a:t>
            </a:r>
            <a:r>
              <a:rPr lang="en-US" altLang="zh-CN" u="sng" dirty="0">
                <a:solidFill>
                  <a:srgbClr val="0000FF"/>
                </a:solidFill>
                <a:latin typeface="宋体" panose="02010600030101010101" pitchFamily="2" charset="-122"/>
                <a:ea typeface="宋体" panose="02010600030101010101" pitchFamily="2" charset="-122"/>
                <a:cs typeface="宋体" panose="02010600030101010101" pitchFamily="2" charset="-122"/>
                <a:hlinkClick r:id="rId4"/>
              </a:rPr>
              <a:t>here</a:t>
            </a:r>
            <a:r>
              <a:rPr lang="en-US" altLang="zh-CN" dirty="0">
                <a:latin typeface="宋体" panose="02010600030101010101" pitchFamily="2" charset="-122"/>
                <a:ea typeface="宋体" panose="02010600030101010101" pitchFamily="2" charset="-122"/>
                <a:cs typeface="宋体" panose="02010600030101010101" pitchFamily="2" charset="-122"/>
              </a:rPr>
              <a:t>.</a:t>
            </a:r>
            <a:endParaRPr lang="zh-CN" altLang="zh-CN" dirty="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Placeholder 12" descr="A person sitting at a table&#10;&#10;Description automatically generated"/>
          <p:cNvPicPr>
            <a:picLocks noGrp="1" noChangeAspect="1"/>
          </p:cNvPicPr>
          <p:nvPr>
            <p:ph type="pic" sz="quarter" idx="12"/>
          </p:nvPr>
        </p:nvPicPr>
        <p:blipFill>
          <a:blip r:embed="rId3" cstate="print">
            <a:extLst>
              <a:ext uri="{28A0092B-C50C-407E-A947-70E740481C1C}">
                <a14:useLocalDpi xmlns:a14="http://schemas.microsoft.com/office/drawing/2010/main" val="0"/>
              </a:ext>
            </a:extLst>
          </a:blip>
          <a:srcRect/>
          <a:stretch>
            <a:fillRect/>
          </a:stretch>
        </p:blipFill>
        <p:spPr/>
      </p:pic>
      <p:sp>
        <p:nvSpPr>
          <p:cNvPr id="8" name="Rectangle 7"/>
          <p:cNvSpPr/>
          <p:nvPr/>
        </p:nvSpPr>
        <p:spPr>
          <a:xfrm>
            <a:off x="180000" y="164969"/>
            <a:ext cx="11832000" cy="6513922"/>
          </a:xfrm>
          <a:prstGeom prst="rect">
            <a:avLst/>
          </a:prstGeom>
          <a:solidFill>
            <a:schemeClr val="tx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p:cNvSpPr>
            <a:spLocks noGrp="1"/>
          </p:cNvSpPr>
          <p:nvPr>
            <p:ph type="title"/>
          </p:nvPr>
        </p:nvSpPr>
        <p:spPr/>
        <p:txBody>
          <a:bodyPr/>
          <a:lstStyle/>
          <a:p>
            <a:pPr lvl="0"/>
            <a:r>
              <a:rPr lang="en-US" altLang="zh-CN" dirty="0"/>
              <a:t>Performance of  DL  in finance:</a:t>
            </a:r>
            <a:endParaRPr lang="zh-CN" altLang="zh-CN" dirty="0"/>
          </a:p>
        </p:txBody>
      </p:sp>
      <p:sp>
        <p:nvSpPr>
          <p:cNvPr id="4" name="Slide Number Placeholder 3"/>
          <p:cNvSpPr>
            <a:spLocks noGrp="1"/>
          </p:cNvSpPr>
          <p:nvPr>
            <p:ph type="sldNum" sz="quarter" idx="11"/>
          </p:nvPr>
        </p:nvSpPr>
        <p:spPr/>
        <p:txBody>
          <a:bodyPr/>
          <a:lstStyle/>
          <a:p>
            <a:fld id="{EECC7194-A4D0-457B-9D3E-53681723AFF7}" type="slidenum">
              <a:rPr lang="en-US" smtClean="0"/>
              <a:t>27</a:t>
            </a:fld>
            <a:endParaRPr lang="en-US" dirty="0"/>
          </a:p>
        </p:txBody>
      </p:sp>
      <p:sp>
        <p:nvSpPr>
          <p:cNvPr id="9" name="object 7" descr="Beige rectangle"/>
          <p:cNvSpPr/>
          <p:nvPr/>
        </p:nvSpPr>
        <p:spPr bwMode="white">
          <a:xfrm flipV="1">
            <a:off x="722099" y="1277068"/>
            <a:ext cx="3470764" cy="45719"/>
          </a:xfrm>
          <a:custGeom>
            <a:avLst/>
            <a:gdLst/>
            <a:ahLst/>
            <a:cxnLst/>
            <a:rect l="l" t="t" r="r" b="b"/>
            <a:pathLst>
              <a:path w="3935729">
                <a:moveTo>
                  <a:pt x="0" y="0"/>
                </a:moveTo>
                <a:lnTo>
                  <a:pt x="3935349" y="0"/>
                </a:lnTo>
              </a:path>
            </a:pathLst>
          </a:custGeom>
          <a:ln w="54863">
            <a:solidFill>
              <a:schemeClr val="accent1"/>
            </a:solidFill>
          </a:ln>
        </p:spPr>
        <p:txBody>
          <a:bodyPr wrap="square" lIns="0" tIns="0" rIns="0" bIns="0" rtlCol="0"/>
          <a:lstStyle/>
          <a:p>
            <a:endParaRPr lang="en-US" dirty="0"/>
          </a:p>
        </p:txBody>
      </p:sp>
      <p:pic>
        <p:nvPicPr>
          <p:cNvPr id="11" name="Picture 10">
            <a:extLst>
              <a:ext uri="{FF2B5EF4-FFF2-40B4-BE49-F238E27FC236}">
                <a16:creationId xmlns:a16="http://schemas.microsoft.com/office/drawing/2014/main" id="{72B65455-E15C-4B4E-AE60-7E98E9D0F25E}"/>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5606845" y="1295972"/>
            <a:ext cx="5274310" cy="2029460"/>
          </a:xfrm>
          <a:prstGeom prst="rect">
            <a:avLst/>
          </a:prstGeom>
          <a:noFill/>
          <a:ln>
            <a:noFill/>
          </a:ln>
        </p:spPr>
      </p:pic>
      <p:pic>
        <p:nvPicPr>
          <p:cNvPr id="14" name="Picture 13">
            <a:extLst>
              <a:ext uri="{FF2B5EF4-FFF2-40B4-BE49-F238E27FC236}">
                <a16:creationId xmlns:a16="http://schemas.microsoft.com/office/drawing/2014/main" id="{91EDF634-2E37-4180-A65C-5E76D9C00C7B}"/>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521698" y="1658557"/>
            <a:ext cx="4743450" cy="3333750"/>
          </a:xfrm>
          <a:prstGeom prst="rect">
            <a:avLst/>
          </a:prstGeom>
          <a:noFill/>
          <a:ln>
            <a:noFill/>
          </a:ln>
        </p:spPr>
      </p:pic>
      <p:pic>
        <p:nvPicPr>
          <p:cNvPr id="16" name="Picture 15">
            <a:extLst>
              <a:ext uri="{FF2B5EF4-FFF2-40B4-BE49-F238E27FC236}">
                <a16:creationId xmlns:a16="http://schemas.microsoft.com/office/drawing/2014/main" id="{E60F1219-8C54-4F9A-B88C-D9D7C3C9F756}"/>
              </a:ext>
            </a:extLst>
          </p:cNvPr>
          <p:cNvPicPr/>
          <p:nvPr/>
        </p:nvPicPr>
        <p:blipFill>
          <a:blip r:embed="rId6">
            <a:extLst>
              <a:ext uri="{28A0092B-C50C-407E-A947-70E740481C1C}">
                <a14:useLocalDpi xmlns:a14="http://schemas.microsoft.com/office/drawing/2010/main" val="0"/>
              </a:ext>
            </a:extLst>
          </a:blip>
          <a:srcRect/>
          <a:stretch>
            <a:fillRect/>
          </a:stretch>
        </p:blipFill>
        <p:spPr bwMode="auto">
          <a:xfrm>
            <a:off x="5606845" y="3685254"/>
            <a:ext cx="5274310" cy="255651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Placeholder 12" descr="A person sitting at a table&#10;&#10;Description automatically generated"/>
          <p:cNvPicPr>
            <a:picLocks noGrp="1" noChangeAspect="1"/>
          </p:cNvPicPr>
          <p:nvPr>
            <p:ph type="pic" sz="quarter" idx="12"/>
          </p:nvPr>
        </p:nvPicPr>
        <p:blipFill>
          <a:blip r:embed="rId3" cstate="print">
            <a:extLst>
              <a:ext uri="{28A0092B-C50C-407E-A947-70E740481C1C}">
                <a14:useLocalDpi xmlns:a14="http://schemas.microsoft.com/office/drawing/2010/main" val="0"/>
              </a:ext>
            </a:extLst>
          </a:blip>
          <a:srcRect/>
          <a:stretch>
            <a:fillRect/>
          </a:stretch>
        </p:blipFill>
        <p:spPr/>
      </p:pic>
      <p:sp>
        <p:nvSpPr>
          <p:cNvPr id="8" name="Rectangle 7"/>
          <p:cNvSpPr/>
          <p:nvPr/>
        </p:nvSpPr>
        <p:spPr>
          <a:xfrm>
            <a:off x="180000" y="0"/>
            <a:ext cx="11832000" cy="6513922"/>
          </a:xfrm>
          <a:prstGeom prst="rect">
            <a:avLst/>
          </a:prstGeom>
          <a:solidFill>
            <a:schemeClr val="tx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p:cNvSpPr>
            <a:spLocks noGrp="1"/>
          </p:cNvSpPr>
          <p:nvPr>
            <p:ph type="title"/>
          </p:nvPr>
        </p:nvSpPr>
        <p:spPr>
          <a:xfrm>
            <a:off x="785354" y="416346"/>
            <a:ext cx="6528556" cy="360000"/>
          </a:xfrm>
        </p:spPr>
        <p:txBody>
          <a:bodyPr/>
          <a:lstStyle/>
          <a:p>
            <a:pPr lvl="0"/>
            <a:r>
              <a:rPr lang="en-US" altLang="zh-CN" dirty="0"/>
              <a:t>Performance of  DL  </a:t>
            </a:r>
            <a:br>
              <a:rPr lang="en-US" altLang="zh-CN" dirty="0"/>
            </a:br>
            <a:r>
              <a:rPr lang="en-US" altLang="zh-CN" dirty="0"/>
              <a:t>in finance:</a:t>
            </a:r>
            <a:endParaRPr lang="zh-CN" altLang="zh-CN" dirty="0"/>
          </a:p>
        </p:txBody>
      </p:sp>
      <p:sp>
        <p:nvSpPr>
          <p:cNvPr id="4" name="Slide Number Placeholder 3"/>
          <p:cNvSpPr>
            <a:spLocks noGrp="1"/>
          </p:cNvSpPr>
          <p:nvPr>
            <p:ph type="sldNum" sz="quarter" idx="11"/>
          </p:nvPr>
        </p:nvSpPr>
        <p:spPr/>
        <p:txBody>
          <a:bodyPr/>
          <a:lstStyle/>
          <a:p>
            <a:fld id="{EECC7194-A4D0-457B-9D3E-53681723AFF7}" type="slidenum">
              <a:rPr lang="en-US" smtClean="0"/>
              <a:t>28</a:t>
            </a:fld>
            <a:endParaRPr lang="en-US" dirty="0"/>
          </a:p>
        </p:txBody>
      </p:sp>
      <p:sp>
        <p:nvSpPr>
          <p:cNvPr id="9" name="object 7" descr="Beige rectangle"/>
          <p:cNvSpPr/>
          <p:nvPr/>
        </p:nvSpPr>
        <p:spPr bwMode="white">
          <a:xfrm flipV="1">
            <a:off x="722099" y="1277068"/>
            <a:ext cx="3470764" cy="45719"/>
          </a:xfrm>
          <a:custGeom>
            <a:avLst/>
            <a:gdLst/>
            <a:ahLst/>
            <a:cxnLst/>
            <a:rect l="l" t="t" r="r" b="b"/>
            <a:pathLst>
              <a:path w="3935729">
                <a:moveTo>
                  <a:pt x="0" y="0"/>
                </a:moveTo>
                <a:lnTo>
                  <a:pt x="3935349" y="0"/>
                </a:lnTo>
              </a:path>
            </a:pathLst>
          </a:custGeom>
          <a:ln w="54863">
            <a:solidFill>
              <a:schemeClr val="accent1"/>
            </a:solidFill>
          </a:ln>
        </p:spPr>
        <p:txBody>
          <a:bodyPr wrap="square" lIns="0" tIns="0" rIns="0" bIns="0" rtlCol="0"/>
          <a:lstStyle/>
          <a:p>
            <a:endParaRPr lang="en-US" dirty="0"/>
          </a:p>
        </p:txBody>
      </p:sp>
      <p:pic>
        <p:nvPicPr>
          <p:cNvPr id="10" name="Picture 9">
            <a:extLst>
              <a:ext uri="{FF2B5EF4-FFF2-40B4-BE49-F238E27FC236}">
                <a16:creationId xmlns:a16="http://schemas.microsoft.com/office/drawing/2014/main" id="{E247131C-30CC-4AA4-8030-6D8F906726E2}"/>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6987311" y="494776"/>
            <a:ext cx="3926972" cy="5426024"/>
          </a:xfrm>
          <a:prstGeom prst="rect">
            <a:avLst/>
          </a:prstGeom>
          <a:noFill/>
          <a:ln>
            <a:noFill/>
          </a:ln>
        </p:spPr>
      </p:pic>
      <p:sp>
        <p:nvSpPr>
          <p:cNvPr id="2" name="Rectangle 1">
            <a:extLst>
              <a:ext uri="{FF2B5EF4-FFF2-40B4-BE49-F238E27FC236}">
                <a16:creationId xmlns:a16="http://schemas.microsoft.com/office/drawing/2014/main" id="{E0E74496-6673-4661-B76C-C8E230543C89}"/>
              </a:ext>
            </a:extLst>
          </p:cNvPr>
          <p:cNvSpPr/>
          <p:nvPr/>
        </p:nvSpPr>
        <p:spPr>
          <a:xfrm>
            <a:off x="1014186" y="5998101"/>
            <a:ext cx="6070893" cy="369332"/>
          </a:xfrm>
          <a:prstGeom prst="rect">
            <a:avLst/>
          </a:prstGeom>
        </p:spPr>
        <p:txBody>
          <a:bodyPr wrap="none">
            <a:spAutoFit/>
          </a:bodyPr>
          <a:lstStyle/>
          <a:p>
            <a:r>
              <a:rPr lang="en-US" altLang="zh-CN" dirty="0">
                <a:solidFill>
                  <a:schemeClr val="bg1"/>
                </a:solidFill>
                <a:latin typeface="宋体" panose="02010600030101010101" pitchFamily="2" charset="-122"/>
                <a:ea typeface="宋体" panose="02010600030101010101" pitchFamily="2" charset="-122"/>
                <a:cs typeface="宋体" panose="02010600030101010101" pitchFamily="2" charset="-122"/>
              </a:rPr>
              <a:t>It seems very exciting from the above introduction.</a:t>
            </a:r>
            <a:endParaRPr lang="zh-CN" altLang="zh-CN" dirty="0">
              <a:solidFill>
                <a:schemeClr val="bg1"/>
              </a:solidFill>
              <a:latin typeface="宋体" panose="02010600030101010101" pitchFamily="2" charset="-122"/>
              <a:ea typeface="宋体" panose="02010600030101010101" pitchFamily="2" charset="-122"/>
              <a:cs typeface="宋体" panose="02010600030101010101" pitchFamily="2" charset="-122"/>
            </a:endParaRPr>
          </a:p>
        </p:txBody>
      </p:sp>
      <p:pic>
        <p:nvPicPr>
          <p:cNvPr id="12" name="Picture 11">
            <a:extLst>
              <a:ext uri="{FF2B5EF4-FFF2-40B4-BE49-F238E27FC236}">
                <a16:creationId xmlns:a16="http://schemas.microsoft.com/office/drawing/2014/main" id="{C4C3474F-F6DA-4CB5-AA6F-1EDD224F41F0}"/>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1636466" y="1540553"/>
            <a:ext cx="4826332" cy="4302946"/>
          </a:xfrm>
          <a:prstGeom prst="rect">
            <a:avLst/>
          </a:prstGeom>
          <a:noFill/>
          <a:ln>
            <a:noFill/>
          </a:ln>
        </p:spPr>
      </p:pic>
    </p:spTree>
    <p:extLst>
      <p:ext uri="{BB962C8B-B14F-4D97-AF65-F5344CB8AC3E}">
        <p14:creationId xmlns:p14="http://schemas.microsoft.com/office/powerpoint/2010/main" val="13569359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E957504-C1BE-4746-BC2E-4D507B3478C0}"/>
              </a:ext>
            </a:extLst>
          </p:cNvPr>
          <p:cNvSpPr>
            <a:spLocks noGrp="1"/>
          </p:cNvSpPr>
          <p:nvPr>
            <p:ph type="body" sz="quarter" idx="12"/>
          </p:nvPr>
        </p:nvSpPr>
        <p:spPr>
          <a:xfrm>
            <a:off x="684000" y="1405643"/>
            <a:ext cx="8566791" cy="360000"/>
          </a:xfrm>
        </p:spPr>
        <p:txBody>
          <a:bodyPr/>
          <a:lstStyle/>
          <a:p>
            <a:r>
              <a:rPr lang="en-US" altLang="zh-CN" b="1" dirty="0"/>
              <a:t>Sometimes, </a:t>
            </a:r>
            <a:r>
              <a:rPr lang="en-US" altLang="zh-CN" u="sng" dirty="0">
                <a:hlinkClick r:id="rId2"/>
              </a:rPr>
              <a:t>DL network was prone to overfitting in short-time</a:t>
            </a:r>
            <a:r>
              <a:rPr lang="en-US" altLang="zh-CN" dirty="0"/>
              <a:t>, </a:t>
            </a:r>
            <a:endParaRPr lang="zh-CN" altLang="en-US" dirty="0"/>
          </a:p>
        </p:txBody>
      </p:sp>
      <p:sp>
        <p:nvSpPr>
          <p:cNvPr id="3" name="Slide Number Placeholder 2">
            <a:extLst>
              <a:ext uri="{FF2B5EF4-FFF2-40B4-BE49-F238E27FC236}">
                <a16:creationId xmlns:a16="http://schemas.microsoft.com/office/drawing/2014/main" id="{F147DF75-5527-494C-9CCC-3B474C04DA51}"/>
              </a:ext>
            </a:extLst>
          </p:cNvPr>
          <p:cNvSpPr>
            <a:spLocks noGrp="1"/>
          </p:cNvSpPr>
          <p:nvPr>
            <p:ph type="sldNum" sz="quarter" idx="11"/>
          </p:nvPr>
        </p:nvSpPr>
        <p:spPr/>
        <p:txBody>
          <a:bodyPr/>
          <a:lstStyle/>
          <a:p>
            <a:fld id="{EECC7194-A4D0-457B-9D3E-53681723AFF7}" type="slidenum">
              <a:rPr lang="en-US" smtClean="0"/>
              <a:t>29</a:t>
            </a:fld>
            <a:endParaRPr lang="en-US" dirty="0"/>
          </a:p>
        </p:txBody>
      </p:sp>
      <p:sp>
        <p:nvSpPr>
          <p:cNvPr id="4" name="Title 3">
            <a:extLst>
              <a:ext uri="{FF2B5EF4-FFF2-40B4-BE49-F238E27FC236}">
                <a16:creationId xmlns:a16="http://schemas.microsoft.com/office/drawing/2014/main" id="{015DDFB7-F4BD-41CD-B72E-73AC81D7FEC5}"/>
              </a:ext>
            </a:extLst>
          </p:cNvPr>
          <p:cNvSpPr>
            <a:spLocks noGrp="1"/>
          </p:cNvSpPr>
          <p:nvPr>
            <p:ph type="title"/>
          </p:nvPr>
        </p:nvSpPr>
        <p:spPr/>
        <p:txBody>
          <a:bodyPr/>
          <a:lstStyle/>
          <a:p>
            <a:r>
              <a:rPr lang="en-US" altLang="zh-CN" dirty="0"/>
              <a:t>-- BUT</a:t>
            </a:r>
            <a:endParaRPr lang="zh-CN" altLang="en-US" dirty="0"/>
          </a:p>
        </p:txBody>
      </p:sp>
      <p:sp>
        <p:nvSpPr>
          <p:cNvPr id="6" name="Rectangle 5">
            <a:extLst>
              <a:ext uri="{FF2B5EF4-FFF2-40B4-BE49-F238E27FC236}">
                <a16:creationId xmlns:a16="http://schemas.microsoft.com/office/drawing/2014/main" id="{22450F3E-35E8-4F53-B115-F34CD33F557D}"/>
              </a:ext>
            </a:extLst>
          </p:cNvPr>
          <p:cNvSpPr/>
          <p:nvPr/>
        </p:nvSpPr>
        <p:spPr>
          <a:xfrm>
            <a:off x="6815847" y="2979384"/>
            <a:ext cx="3965642" cy="1477328"/>
          </a:xfrm>
          <a:prstGeom prst="rect">
            <a:avLst/>
          </a:prstGeom>
          <a:solidFill>
            <a:srgbClr val="00B050"/>
          </a:solidFill>
        </p:spPr>
        <p:txBody>
          <a:bodyPr wrap="square">
            <a:spAutoFit/>
          </a:bodyPr>
          <a:lstStyle/>
          <a:p>
            <a:r>
              <a:rPr lang="en-US" altLang="zh-CN"/>
              <a:t>meaning it learned patterns in the train data very well but failed to make any meaningful predictions on test data. Accuracy was as good as a random guess.</a:t>
            </a:r>
            <a:endParaRPr lang="zh-CN" altLang="zh-CN" dirty="0"/>
          </a:p>
        </p:txBody>
      </p:sp>
      <p:pic>
        <p:nvPicPr>
          <p:cNvPr id="8" name="Picture 7">
            <a:extLst>
              <a:ext uri="{FF2B5EF4-FFF2-40B4-BE49-F238E27FC236}">
                <a16:creationId xmlns:a16="http://schemas.microsoft.com/office/drawing/2014/main" id="{93DA2FE1-6A14-44D0-8E64-C506105ECC49}"/>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530819" y="1992934"/>
            <a:ext cx="5274310" cy="2204720"/>
          </a:xfrm>
          <a:prstGeom prst="rect">
            <a:avLst/>
          </a:prstGeom>
          <a:noFill/>
          <a:ln>
            <a:noFill/>
          </a:ln>
        </p:spPr>
      </p:pic>
      <p:pic>
        <p:nvPicPr>
          <p:cNvPr id="9" name="Picture 8">
            <a:extLst>
              <a:ext uri="{FF2B5EF4-FFF2-40B4-BE49-F238E27FC236}">
                <a16:creationId xmlns:a16="http://schemas.microsoft.com/office/drawing/2014/main" id="{B6452E83-8ABE-469C-908C-7B06C21271D2}"/>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1162121" y="4424945"/>
            <a:ext cx="5274310" cy="2131695"/>
          </a:xfrm>
          <a:prstGeom prst="rect">
            <a:avLst/>
          </a:prstGeom>
          <a:noFill/>
          <a:ln>
            <a:noFill/>
          </a:ln>
        </p:spPr>
      </p:pic>
      <p:sp>
        <p:nvSpPr>
          <p:cNvPr id="10" name="Rectangle 9">
            <a:extLst>
              <a:ext uri="{FF2B5EF4-FFF2-40B4-BE49-F238E27FC236}">
                <a16:creationId xmlns:a16="http://schemas.microsoft.com/office/drawing/2014/main" id="{1960BCE4-CFE8-4660-BDBF-544B4D68E4AF}"/>
              </a:ext>
            </a:extLst>
          </p:cNvPr>
          <p:cNvSpPr/>
          <p:nvPr/>
        </p:nvSpPr>
        <p:spPr>
          <a:xfrm>
            <a:off x="6815847" y="5226465"/>
            <a:ext cx="4108528" cy="523220"/>
          </a:xfrm>
          <a:prstGeom prst="rect">
            <a:avLst/>
          </a:prstGeom>
        </p:spPr>
        <p:txBody>
          <a:bodyPr wrap="square">
            <a:spAutoFit/>
          </a:bodyPr>
          <a:lstStyle/>
          <a:p>
            <a:r>
              <a:rPr lang="en-US" altLang="zh-CN" sz="1400" dirty="0">
                <a:latin typeface="等线" panose="02010600030101010101" pitchFamily="2" charset="-122"/>
                <a:cs typeface="Times New Roman" panose="02020603050405020304" pitchFamily="18" charset="0"/>
              </a:rPr>
              <a:t>DL network was prone to overfitting in predicting the next day/week price</a:t>
            </a:r>
            <a:endParaRPr lang="zh-CN" altLang="en-US" sz="1400" dirty="0"/>
          </a:p>
        </p:txBody>
      </p:sp>
    </p:spTree>
    <p:extLst>
      <p:ext uri="{BB962C8B-B14F-4D97-AF65-F5344CB8AC3E}">
        <p14:creationId xmlns:p14="http://schemas.microsoft.com/office/powerpoint/2010/main" val="17841503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 1.  </a:t>
            </a:r>
            <a:r>
              <a:rPr lang="en-US" altLang="zh-CN" dirty="0"/>
              <a:t>What</a:t>
            </a:r>
            <a:r>
              <a:rPr lang="zh-CN" altLang="en-US" dirty="0"/>
              <a:t>？</a:t>
            </a:r>
            <a:endParaRPr lang="en-US" dirty="0"/>
          </a:p>
        </p:txBody>
      </p:sp>
      <p:sp>
        <p:nvSpPr>
          <p:cNvPr id="4" name="Slide Number Placeholder 3"/>
          <p:cNvSpPr>
            <a:spLocks noGrp="1"/>
          </p:cNvSpPr>
          <p:nvPr>
            <p:ph type="sldNum" sz="quarter" idx="11"/>
          </p:nvPr>
        </p:nvSpPr>
        <p:spPr/>
        <p:txBody>
          <a:bodyPr/>
          <a:lstStyle/>
          <a:p>
            <a:fld id="{EECC7194-A4D0-457B-9D3E-53681723AFF7}" type="slidenum">
              <a:rPr lang="en-US" noProof="0" smtClean="0"/>
              <a:t>3</a:t>
            </a:fld>
            <a:endParaRPr lang="en-US" noProof="0" dirty="0"/>
          </a:p>
        </p:txBody>
      </p:sp>
      <p:pic>
        <p:nvPicPr>
          <p:cNvPr id="10" name="Picture 9" descr="A drawing of a cartoon character&#10;&#10;Description automatically generated">
            <a:extLst>
              <a:ext uri="{FF2B5EF4-FFF2-40B4-BE49-F238E27FC236}">
                <a16:creationId xmlns:a16="http://schemas.microsoft.com/office/drawing/2014/main" id="{33023ACB-E2C2-48B0-B4C1-83A6E54802C8}"/>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3357919" y="2211084"/>
            <a:ext cx="4581750" cy="4030680"/>
          </a:xfrm>
          <a:prstGeom prst="rect">
            <a:avLst/>
          </a:prstGeom>
        </p:spPr>
      </p:pic>
      <p:sp>
        <p:nvSpPr>
          <p:cNvPr id="11" name="TextBox 10">
            <a:extLst>
              <a:ext uri="{FF2B5EF4-FFF2-40B4-BE49-F238E27FC236}">
                <a16:creationId xmlns:a16="http://schemas.microsoft.com/office/drawing/2014/main" id="{06A1D82C-1B81-4A94-B339-AEFEBC41B545}"/>
              </a:ext>
            </a:extLst>
          </p:cNvPr>
          <p:cNvSpPr txBox="1"/>
          <p:nvPr/>
        </p:nvSpPr>
        <p:spPr>
          <a:xfrm>
            <a:off x="3357919" y="6401973"/>
            <a:ext cx="4581750" cy="230832"/>
          </a:xfrm>
          <a:prstGeom prst="rect">
            <a:avLst/>
          </a:prstGeom>
          <a:noFill/>
        </p:spPr>
        <p:txBody>
          <a:bodyPr wrap="square" rtlCol="0">
            <a:spAutoFit/>
          </a:bodyPr>
          <a:lstStyle/>
          <a:p>
            <a:r>
              <a:rPr lang="zh-CN" altLang="en-US" sz="900">
                <a:hlinkClick r:id="rId4" tooltip="https://commons.wikimedia.org/wiki/File:1.20.2_Russian_road_sign.svg"/>
              </a:rPr>
              <a:t>This Photo</a:t>
            </a:r>
            <a:r>
              <a:rPr lang="zh-CN" altLang="en-US" sz="900"/>
              <a:t> by Unknown Author is licensed under </a:t>
            </a:r>
            <a:r>
              <a:rPr lang="zh-CN" altLang="en-US" sz="900">
                <a:hlinkClick r:id="rId5" tooltip="https://creativecommons.org/licenses/by-sa/3.0/"/>
              </a:rPr>
              <a:t>CC BY-SA</a:t>
            </a:r>
            <a:endParaRPr lang="zh-CN" altLang="en-US" sz="90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147DF75-5527-494C-9CCC-3B474C04DA51}"/>
              </a:ext>
            </a:extLst>
          </p:cNvPr>
          <p:cNvSpPr>
            <a:spLocks noGrp="1"/>
          </p:cNvSpPr>
          <p:nvPr>
            <p:ph type="sldNum" sz="quarter" idx="11"/>
          </p:nvPr>
        </p:nvSpPr>
        <p:spPr/>
        <p:txBody>
          <a:bodyPr/>
          <a:lstStyle/>
          <a:p>
            <a:fld id="{EECC7194-A4D0-457B-9D3E-53681723AFF7}" type="slidenum">
              <a:rPr lang="en-US" smtClean="0"/>
              <a:t>30</a:t>
            </a:fld>
            <a:endParaRPr lang="en-US" dirty="0"/>
          </a:p>
        </p:txBody>
      </p:sp>
      <p:sp>
        <p:nvSpPr>
          <p:cNvPr id="4" name="Title 3">
            <a:extLst>
              <a:ext uri="{FF2B5EF4-FFF2-40B4-BE49-F238E27FC236}">
                <a16:creationId xmlns:a16="http://schemas.microsoft.com/office/drawing/2014/main" id="{015DDFB7-F4BD-41CD-B72E-73AC81D7FEC5}"/>
              </a:ext>
            </a:extLst>
          </p:cNvPr>
          <p:cNvSpPr>
            <a:spLocks noGrp="1"/>
          </p:cNvSpPr>
          <p:nvPr>
            <p:ph type="title"/>
          </p:nvPr>
        </p:nvSpPr>
        <p:spPr/>
        <p:txBody>
          <a:bodyPr/>
          <a:lstStyle/>
          <a:p>
            <a:r>
              <a:rPr lang="en-US" altLang="zh-CN" dirty="0"/>
              <a:t>-- And…</a:t>
            </a:r>
            <a:br>
              <a:rPr lang="zh-CN" altLang="zh-CN" dirty="0"/>
            </a:br>
            <a:r>
              <a:rPr lang="en-US" altLang="zh-CN" dirty="0"/>
              <a:t>YOU NEVER KNOWN!</a:t>
            </a:r>
            <a:br>
              <a:rPr lang="zh-CN" altLang="zh-CN" dirty="0"/>
            </a:br>
            <a:endParaRPr lang="zh-CN" altLang="en-US" dirty="0"/>
          </a:p>
        </p:txBody>
      </p:sp>
      <p:sp>
        <p:nvSpPr>
          <p:cNvPr id="6" name="Rectangle 5">
            <a:extLst>
              <a:ext uri="{FF2B5EF4-FFF2-40B4-BE49-F238E27FC236}">
                <a16:creationId xmlns:a16="http://schemas.microsoft.com/office/drawing/2014/main" id="{22450F3E-35E8-4F53-B115-F34CD33F557D}"/>
              </a:ext>
            </a:extLst>
          </p:cNvPr>
          <p:cNvSpPr/>
          <p:nvPr/>
        </p:nvSpPr>
        <p:spPr>
          <a:xfrm>
            <a:off x="5842792" y="808186"/>
            <a:ext cx="4802415" cy="646331"/>
          </a:xfrm>
          <a:prstGeom prst="rect">
            <a:avLst/>
          </a:prstGeom>
          <a:solidFill>
            <a:srgbClr val="00B050"/>
          </a:solidFill>
        </p:spPr>
        <p:txBody>
          <a:bodyPr wrap="square">
            <a:spAutoFit/>
          </a:bodyPr>
          <a:lstStyle/>
          <a:p>
            <a:r>
              <a:rPr lang="en-US" altLang="zh-CN" dirty="0">
                <a:latin typeface="宋体" panose="02010600030101010101" pitchFamily="2" charset="-122"/>
                <a:ea typeface="宋体" panose="02010600030101010101" pitchFamily="2" charset="-122"/>
                <a:cs typeface="宋体" panose="02010600030101010101" pitchFamily="2" charset="-122"/>
              </a:rPr>
              <a:t>Over the years, the </a:t>
            </a:r>
            <a:r>
              <a:rPr lang="en-US" altLang="zh-CN" b="1" dirty="0">
                <a:solidFill>
                  <a:srgbClr val="0000FF"/>
                </a:solidFill>
                <a:latin typeface="宋体" panose="02010600030101010101" pitchFamily="2" charset="-122"/>
                <a:ea typeface="宋体" panose="02010600030101010101" pitchFamily="2" charset="-122"/>
                <a:cs typeface="宋体" panose="02010600030101010101" pitchFamily="2" charset="-122"/>
                <a:hlinkClick r:id="rId3"/>
              </a:rPr>
              <a:t>Black Swan </a:t>
            </a:r>
            <a:r>
              <a:rPr lang="en-US" altLang="zh-CN" dirty="0">
                <a:latin typeface="宋体" panose="02010600030101010101" pitchFamily="2" charset="-122"/>
                <a:ea typeface="宋体" panose="02010600030101010101" pitchFamily="2" charset="-122"/>
                <a:cs typeface="宋体" panose="02010600030101010101" pitchFamily="2" charset="-122"/>
              </a:rPr>
              <a:t>incident has occurred from time to time.</a:t>
            </a:r>
            <a:endParaRPr lang="zh-CN" altLang="zh-CN" dirty="0">
              <a:latin typeface="宋体" panose="02010600030101010101" pitchFamily="2" charset="-122"/>
              <a:ea typeface="宋体" panose="02010600030101010101" pitchFamily="2" charset="-122"/>
              <a:cs typeface="宋体" panose="02010600030101010101" pitchFamily="2" charset="-122"/>
            </a:endParaRPr>
          </a:p>
        </p:txBody>
      </p:sp>
      <p:pic>
        <p:nvPicPr>
          <p:cNvPr id="15" name="Picture 14">
            <a:extLst>
              <a:ext uri="{FF2B5EF4-FFF2-40B4-BE49-F238E27FC236}">
                <a16:creationId xmlns:a16="http://schemas.microsoft.com/office/drawing/2014/main" id="{3C150AE8-C4D8-4200-94F8-D43F486FB124}"/>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461050" y="1864038"/>
            <a:ext cx="5238750" cy="4648200"/>
          </a:xfrm>
          <a:prstGeom prst="rect">
            <a:avLst/>
          </a:prstGeom>
          <a:noFill/>
          <a:ln>
            <a:noFill/>
          </a:ln>
        </p:spPr>
      </p:pic>
      <p:pic>
        <p:nvPicPr>
          <p:cNvPr id="17" name="Picture 16">
            <a:extLst>
              <a:ext uri="{FF2B5EF4-FFF2-40B4-BE49-F238E27FC236}">
                <a16:creationId xmlns:a16="http://schemas.microsoft.com/office/drawing/2014/main" id="{3736DC68-A21B-4753-9DF4-3D87EEF669B4}"/>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6180873" y="1864038"/>
            <a:ext cx="5274310" cy="4485005"/>
          </a:xfrm>
          <a:prstGeom prst="rect">
            <a:avLst/>
          </a:prstGeom>
          <a:noFill/>
          <a:ln>
            <a:noFill/>
          </a:ln>
        </p:spPr>
      </p:pic>
      <p:sp>
        <p:nvSpPr>
          <p:cNvPr id="18" name="Rectangle 17">
            <a:extLst>
              <a:ext uri="{FF2B5EF4-FFF2-40B4-BE49-F238E27FC236}">
                <a16:creationId xmlns:a16="http://schemas.microsoft.com/office/drawing/2014/main" id="{C72850A5-4009-498F-BCC0-EB8D3CE60DA5}"/>
              </a:ext>
            </a:extLst>
          </p:cNvPr>
          <p:cNvSpPr/>
          <p:nvPr/>
        </p:nvSpPr>
        <p:spPr>
          <a:xfrm>
            <a:off x="568054" y="5410767"/>
            <a:ext cx="4088810" cy="830997"/>
          </a:xfrm>
          <a:prstGeom prst="rect">
            <a:avLst/>
          </a:prstGeom>
        </p:spPr>
        <p:txBody>
          <a:bodyPr wrap="square">
            <a:spAutoFit/>
          </a:bodyPr>
          <a:lstStyle/>
          <a:p>
            <a:r>
              <a:rPr lang="en-US" altLang="zh-CN" sz="1600" dirty="0">
                <a:highlight>
                  <a:srgbClr val="FF0000"/>
                </a:highlight>
                <a:latin typeface="等线" panose="02010600030101010101" pitchFamily="2" charset="-122"/>
                <a:cs typeface="Times New Roman" panose="02020603050405020304" pitchFamily="18" charset="0"/>
              </a:rPr>
              <a:t>@April 20th 2020 , Negative crude oil futures prices that have never happened in history</a:t>
            </a:r>
            <a:endParaRPr lang="zh-CN" altLang="en-US" sz="1600" dirty="0">
              <a:highlight>
                <a:srgbClr val="FF0000"/>
              </a:highlight>
            </a:endParaRPr>
          </a:p>
        </p:txBody>
      </p:sp>
      <p:sp>
        <p:nvSpPr>
          <p:cNvPr id="19" name="Rectangle 18">
            <a:extLst>
              <a:ext uri="{FF2B5EF4-FFF2-40B4-BE49-F238E27FC236}">
                <a16:creationId xmlns:a16="http://schemas.microsoft.com/office/drawing/2014/main" id="{A1449B4F-F096-46AE-BD6A-091115DEDF17}"/>
              </a:ext>
            </a:extLst>
          </p:cNvPr>
          <p:cNvSpPr/>
          <p:nvPr/>
        </p:nvSpPr>
        <p:spPr>
          <a:xfrm>
            <a:off x="7110075" y="6241764"/>
            <a:ext cx="2967479" cy="369332"/>
          </a:xfrm>
          <a:prstGeom prst="rect">
            <a:avLst/>
          </a:prstGeom>
        </p:spPr>
        <p:txBody>
          <a:bodyPr wrap="none">
            <a:spAutoFit/>
          </a:bodyPr>
          <a:lstStyle/>
          <a:p>
            <a:r>
              <a:rPr lang="en-US" altLang="zh-CN" b="1" i="1" dirty="0">
                <a:highlight>
                  <a:srgbClr val="FF0000"/>
                </a:highlight>
              </a:rPr>
              <a:t>Three times a week Fuse</a:t>
            </a:r>
            <a:r>
              <a:rPr lang="en-US" altLang="zh-CN" dirty="0">
                <a:highlight>
                  <a:srgbClr val="FF0000"/>
                </a:highlight>
              </a:rPr>
              <a:t>.</a:t>
            </a:r>
            <a:endParaRPr lang="zh-CN" altLang="zh-CN" dirty="0">
              <a:highlight>
                <a:srgbClr val="FF0000"/>
              </a:highlight>
            </a:endParaRPr>
          </a:p>
        </p:txBody>
      </p:sp>
    </p:spTree>
    <p:extLst>
      <p:ext uri="{BB962C8B-B14F-4D97-AF65-F5344CB8AC3E}">
        <p14:creationId xmlns:p14="http://schemas.microsoft.com/office/powerpoint/2010/main" val="159404411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59E9D92-0D96-4E68-BD55-F244C9E4A641}"/>
              </a:ext>
            </a:extLst>
          </p:cNvPr>
          <p:cNvSpPr>
            <a:spLocks noGrp="1"/>
          </p:cNvSpPr>
          <p:nvPr>
            <p:ph type="sldNum" sz="quarter" idx="11"/>
          </p:nvPr>
        </p:nvSpPr>
        <p:spPr/>
        <p:txBody>
          <a:bodyPr/>
          <a:lstStyle/>
          <a:p>
            <a:fld id="{EECC7194-A4D0-457B-9D3E-53681723AFF7}" type="slidenum">
              <a:rPr lang="en-US" noProof="0" smtClean="0"/>
              <a:t>31</a:t>
            </a:fld>
            <a:endParaRPr lang="en-US" noProof="0" dirty="0"/>
          </a:p>
        </p:txBody>
      </p:sp>
      <p:sp>
        <p:nvSpPr>
          <p:cNvPr id="4" name="Text Placeholder 3">
            <a:extLst>
              <a:ext uri="{FF2B5EF4-FFF2-40B4-BE49-F238E27FC236}">
                <a16:creationId xmlns:a16="http://schemas.microsoft.com/office/drawing/2014/main" id="{77F0B371-B454-4619-8904-880C24F1E18E}"/>
              </a:ext>
            </a:extLst>
          </p:cNvPr>
          <p:cNvSpPr>
            <a:spLocks noGrp="1"/>
          </p:cNvSpPr>
          <p:nvPr>
            <p:ph type="body" sz="quarter" idx="13"/>
          </p:nvPr>
        </p:nvSpPr>
        <p:spPr/>
        <p:txBody>
          <a:bodyPr/>
          <a:lstStyle/>
          <a:p>
            <a:r>
              <a:rPr lang="en-US" altLang="zh-CN" sz="1800" dirty="0"/>
              <a:t>The existence of irrational traders makes price bubbles inevitable, and sometimes causes various tramples due to excessive panic in the market.</a:t>
            </a:r>
            <a:endParaRPr lang="zh-CN" altLang="zh-CN" sz="1800" dirty="0"/>
          </a:p>
          <a:p>
            <a:endParaRPr lang="zh-CN" altLang="en-US" dirty="0"/>
          </a:p>
        </p:txBody>
      </p:sp>
      <p:sp>
        <p:nvSpPr>
          <p:cNvPr id="5" name="Text Placeholder 4">
            <a:extLst>
              <a:ext uri="{FF2B5EF4-FFF2-40B4-BE49-F238E27FC236}">
                <a16:creationId xmlns:a16="http://schemas.microsoft.com/office/drawing/2014/main" id="{8AABCB93-1D89-4474-9FDE-EF5E87593122}"/>
              </a:ext>
            </a:extLst>
          </p:cNvPr>
          <p:cNvSpPr>
            <a:spLocks noGrp="1"/>
          </p:cNvSpPr>
          <p:nvPr>
            <p:ph type="body" sz="quarter" idx="14"/>
          </p:nvPr>
        </p:nvSpPr>
        <p:spPr/>
        <p:txBody>
          <a:bodyPr/>
          <a:lstStyle/>
          <a:p>
            <a:r>
              <a:rPr lang="en-US" altLang="zh-CN" dirty="0"/>
              <a:t>Sentiment</a:t>
            </a:r>
            <a:endParaRPr lang="zh-CN" altLang="en-US" dirty="0"/>
          </a:p>
        </p:txBody>
      </p:sp>
      <p:sp>
        <p:nvSpPr>
          <p:cNvPr id="6" name="Text Placeholder 5">
            <a:extLst>
              <a:ext uri="{FF2B5EF4-FFF2-40B4-BE49-F238E27FC236}">
                <a16:creationId xmlns:a16="http://schemas.microsoft.com/office/drawing/2014/main" id="{FFDE4FE5-31B3-46E1-986F-FBCBB688890B}"/>
              </a:ext>
            </a:extLst>
          </p:cNvPr>
          <p:cNvSpPr>
            <a:spLocks noGrp="1"/>
          </p:cNvSpPr>
          <p:nvPr>
            <p:ph type="body" sz="quarter" idx="15"/>
          </p:nvPr>
        </p:nvSpPr>
        <p:spPr>
          <a:xfrm>
            <a:off x="4445432" y="3668499"/>
            <a:ext cx="3276000" cy="2751756"/>
          </a:xfrm>
        </p:spPr>
        <p:txBody>
          <a:bodyPr/>
          <a:lstStyle/>
          <a:p>
            <a:r>
              <a:rPr lang="en-US" altLang="zh-CN" sz="1800" dirty="0"/>
              <a:t>“In the capital market, anything bizarre can happen. All you have to do is handle your own affairs, and strive to survive when the most bizarre events happen.--“The time the market remains irrational may continue until you go bankrupt.’</a:t>
            </a:r>
            <a:endParaRPr lang="zh-CN" altLang="en-US" sz="1800" dirty="0"/>
          </a:p>
          <a:p>
            <a:endParaRPr lang="zh-CN" altLang="en-US" sz="1800" dirty="0"/>
          </a:p>
        </p:txBody>
      </p:sp>
      <p:sp>
        <p:nvSpPr>
          <p:cNvPr id="7" name="Text Placeholder 6">
            <a:extLst>
              <a:ext uri="{FF2B5EF4-FFF2-40B4-BE49-F238E27FC236}">
                <a16:creationId xmlns:a16="http://schemas.microsoft.com/office/drawing/2014/main" id="{3F53AE70-B52F-4E3F-BA73-DD0BC0DDE589}"/>
              </a:ext>
            </a:extLst>
          </p:cNvPr>
          <p:cNvSpPr>
            <a:spLocks noGrp="1"/>
          </p:cNvSpPr>
          <p:nvPr>
            <p:ph type="body" sz="quarter" idx="16"/>
          </p:nvPr>
        </p:nvSpPr>
        <p:spPr/>
        <p:txBody>
          <a:bodyPr/>
          <a:lstStyle/>
          <a:p>
            <a:r>
              <a:rPr lang="en-US" altLang="zh-CN" dirty="0"/>
              <a:t>Bankrupt</a:t>
            </a:r>
            <a:endParaRPr lang="zh-CN" altLang="en-US" dirty="0"/>
          </a:p>
        </p:txBody>
      </p:sp>
      <p:sp>
        <p:nvSpPr>
          <p:cNvPr id="8" name="Text Placeholder 7">
            <a:extLst>
              <a:ext uri="{FF2B5EF4-FFF2-40B4-BE49-F238E27FC236}">
                <a16:creationId xmlns:a16="http://schemas.microsoft.com/office/drawing/2014/main" id="{BCDDFFD6-BA73-4D86-9D74-92FDCE00447E}"/>
              </a:ext>
            </a:extLst>
          </p:cNvPr>
          <p:cNvSpPr>
            <a:spLocks noGrp="1"/>
          </p:cNvSpPr>
          <p:nvPr>
            <p:ph type="body" sz="quarter" idx="17"/>
          </p:nvPr>
        </p:nvSpPr>
        <p:spPr/>
        <p:txBody>
          <a:bodyPr/>
          <a:lstStyle/>
          <a:p>
            <a:r>
              <a:rPr lang="en-US" altLang="zh-CN" sz="1800" b="1" i="1" dirty="0">
                <a:highlight>
                  <a:srgbClr val="FF0000"/>
                </a:highlight>
              </a:rPr>
              <a:t>Three times a week Fuse and Negative oil prices</a:t>
            </a:r>
            <a:r>
              <a:rPr lang="en-US" altLang="zh-CN" sz="1800" dirty="0">
                <a:highlight>
                  <a:srgbClr val="FF0000"/>
                </a:highlight>
              </a:rPr>
              <a:t>.</a:t>
            </a:r>
            <a:endParaRPr lang="zh-CN" altLang="zh-CN" sz="1800" dirty="0">
              <a:highlight>
                <a:srgbClr val="FF0000"/>
              </a:highlight>
            </a:endParaRPr>
          </a:p>
          <a:p>
            <a:r>
              <a:rPr lang="en-US" altLang="zh-CN" sz="1600" dirty="0"/>
              <a:t>In March and April 2020, we witnessed an extreme market that has never appeared in the history of investment, even Warren Buffett, who is already 90 years old never saw that.</a:t>
            </a:r>
            <a:endParaRPr lang="zh-CN" altLang="zh-CN" sz="1600" dirty="0"/>
          </a:p>
          <a:p>
            <a:endParaRPr lang="zh-CN" altLang="en-US" sz="2400" dirty="0"/>
          </a:p>
        </p:txBody>
      </p:sp>
      <p:sp>
        <p:nvSpPr>
          <p:cNvPr id="9" name="Text Placeholder 8">
            <a:extLst>
              <a:ext uri="{FF2B5EF4-FFF2-40B4-BE49-F238E27FC236}">
                <a16:creationId xmlns:a16="http://schemas.microsoft.com/office/drawing/2014/main" id="{1E686E50-9D6A-4E67-9960-93DD3AB5772A}"/>
              </a:ext>
            </a:extLst>
          </p:cNvPr>
          <p:cNvSpPr>
            <a:spLocks noGrp="1"/>
          </p:cNvSpPr>
          <p:nvPr>
            <p:ph type="body" sz="quarter" idx="18"/>
          </p:nvPr>
        </p:nvSpPr>
        <p:spPr/>
        <p:txBody>
          <a:bodyPr/>
          <a:lstStyle/>
          <a:p>
            <a:r>
              <a:rPr lang="en-US" altLang="zh-CN" dirty="0"/>
              <a:t>Epidemic</a:t>
            </a:r>
            <a:endParaRPr lang="zh-CN" altLang="en-US" dirty="0"/>
          </a:p>
        </p:txBody>
      </p:sp>
      <p:sp>
        <p:nvSpPr>
          <p:cNvPr id="13" name="Text Placeholder 12">
            <a:extLst>
              <a:ext uri="{FF2B5EF4-FFF2-40B4-BE49-F238E27FC236}">
                <a16:creationId xmlns:a16="http://schemas.microsoft.com/office/drawing/2014/main" id="{51BA9DD6-3AC0-43C4-ADE3-009D28CA04C2}"/>
              </a:ext>
            </a:extLst>
          </p:cNvPr>
          <p:cNvSpPr>
            <a:spLocks noGrp="1"/>
          </p:cNvSpPr>
          <p:nvPr>
            <p:ph type="body" sz="quarter" idx="12"/>
          </p:nvPr>
        </p:nvSpPr>
        <p:spPr>
          <a:xfrm>
            <a:off x="682863" y="160501"/>
            <a:ext cx="8821060" cy="539889"/>
          </a:xfrm>
        </p:spPr>
        <p:txBody>
          <a:bodyPr/>
          <a:lstStyle/>
          <a:p>
            <a:r>
              <a:rPr lang="en-US" altLang="zh-CN" dirty="0"/>
              <a:t>None of the above algorithms and models can handle such small probability events. If the position is not properly controlled, it will bring disastrous consequences, but if you keep the position at a low level, it is likely that you will not be able to obtain sufficient returns in the long run.</a:t>
            </a:r>
            <a:endParaRPr lang="zh-CN" altLang="zh-CN" dirty="0"/>
          </a:p>
          <a:p>
            <a:endParaRPr lang="zh-CN" altLang="en-US" dirty="0"/>
          </a:p>
        </p:txBody>
      </p:sp>
      <p:pic>
        <p:nvPicPr>
          <p:cNvPr id="14" name="Picture Placeholder 13" descr="A swan swimming in a body of water&#10;&#10;Description automatically generated">
            <a:extLst>
              <a:ext uri="{FF2B5EF4-FFF2-40B4-BE49-F238E27FC236}">
                <a16:creationId xmlns:a16="http://schemas.microsoft.com/office/drawing/2014/main" id="{9CF6FBD6-47F5-49F3-A1A7-A416FB87A559}"/>
              </a:ext>
            </a:extLst>
          </p:cNvPr>
          <p:cNvPicPr>
            <a:picLocks noGrp="1" noChangeAspect="1"/>
          </p:cNvPicPr>
          <p:nvPr>
            <p:ph type="pic" sz="quarter" idx="23"/>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12500" r="12500"/>
          <a:stretch>
            <a:fillRect/>
          </a:stretch>
        </p:blipFill>
        <p:spPr>
          <a:xfrm>
            <a:off x="1908175" y="2005013"/>
            <a:ext cx="823913" cy="823912"/>
          </a:xfrm>
          <a:prstGeom prst="rect">
            <a:avLst/>
          </a:prstGeom>
        </p:spPr>
      </p:pic>
      <p:pic>
        <p:nvPicPr>
          <p:cNvPr id="15" name="Picture Placeholder 14" descr="A swan swimming in a body of water&#10;&#10;Description automatically generated">
            <a:extLst>
              <a:ext uri="{FF2B5EF4-FFF2-40B4-BE49-F238E27FC236}">
                <a16:creationId xmlns:a16="http://schemas.microsoft.com/office/drawing/2014/main" id="{5220476B-9C03-4293-9119-77726867572D}"/>
              </a:ext>
            </a:extLst>
          </p:cNvPr>
          <p:cNvPicPr>
            <a:picLocks noGrp="1" noChangeAspect="1"/>
          </p:cNvPicPr>
          <p:nvPr>
            <p:ph type="pic" sz="quarter" idx="24"/>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12500" r="12500"/>
          <a:stretch>
            <a:fillRect/>
          </a:stretch>
        </p:blipFill>
        <p:spPr>
          <a:xfrm>
            <a:off x="5672138" y="2005013"/>
            <a:ext cx="823912" cy="823912"/>
          </a:xfrm>
          <a:prstGeom prst="rect">
            <a:avLst/>
          </a:prstGeom>
        </p:spPr>
      </p:pic>
      <p:pic>
        <p:nvPicPr>
          <p:cNvPr id="16" name="Picture Placeholder 15" descr="A swan swimming in a body of water&#10;&#10;Description automatically generated">
            <a:extLst>
              <a:ext uri="{FF2B5EF4-FFF2-40B4-BE49-F238E27FC236}">
                <a16:creationId xmlns:a16="http://schemas.microsoft.com/office/drawing/2014/main" id="{0B977DDC-CB0D-4869-9C75-E21CA9975618}"/>
              </a:ext>
            </a:extLst>
          </p:cNvPr>
          <p:cNvPicPr>
            <a:picLocks noGrp="1" noChangeAspect="1"/>
          </p:cNvPicPr>
          <p:nvPr>
            <p:ph type="pic" sz="quarter" idx="25"/>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12500" r="12500"/>
          <a:stretch>
            <a:fillRect/>
          </a:stretch>
        </p:blipFill>
        <p:spPr>
          <a:xfrm>
            <a:off x="9434513" y="2005013"/>
            <a:ext cx="823912" cy="823912"/>
          </a:xfrm>
          <a:prstGeom prst="rect">
            <a:avLst/>
          </a:prstGeom>
        </p:spPr>
      </p:pic>
    </p:spTree>
    <p:extLst>
      <p:ext uri="{BB962C8B-B14F-4D97-AF65-F5344CB8AC3E}">
        <p14:creationId xmlns:p14="http://schemas.microsoft.com/office/powerpoint/2010/main" val="33600394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E957504-C1BE-4746-BC2E-4D507B3478C0}"/>
              </a:ext>
            </a:extLst>
          </p:cNvPr>
          <p:cNvSpPr>
            <a:spLocks noGrp="1"/>
          </p:cNvSpPr>
          <p:nvPr>
            <p:ph type="body" sz="quarter" idx="12"/>
          </p:nvPr>
        </p:nvSpPr>
        <p:spPr>
          <a:xfrm>
            <a:off x="684000" y="1492004"/>
            <a:ext cx="10240162" cy="360000"/>
          </a:xfrm>
        </p:spPr>
        <p:txBody>
          <a:bodyPr/>
          <a:lstStyle/>
          <a:p>
            <a:r>
              <a:rPr lang="en-US" altLang="zh-CN" b="1" u="sng" dirty="0">
                <a:solidFill>
                  <a:srgbClr val="FF0000"/>
                </a:solidFill>
                <a:latin typeface="等线" panose="02010600030101010101" pitchFamily="2" charset="-122"/>
                <a:cs typeface="Times New Roman" panose="02020603050405020304" pitchFamily="18" charset="0"/>
              </a:rPr>
              <a:t>Deep Learning for Financial Applications:</a:t>
            </a:r>
          </a:p>
          <a:p>
            <a:r>
              <a:rPr lang="en-US" altLang="zh-CN" b="1" u="sng" dirty="0">
                <a:solidFill>
                  <a:srgbClr val="FF0000"/>
                </a:solidFill>
                <a:latin typeface="等线" panose="02010600030101010101" pitchFamily="2" charset="-122"/>
                <a:cs typeface="Times New Roman" panose="02020603050405020304" pitchFamily="18" charset="0"/>
              </a:rPr>
              <a:t> </a:t>
            </a:r>
            <a:endParaRPr lang="zh-CN" altLang="en-US" dirty="0"/>
          </a:p>
        </p:txBody>
      </p:sp>
      <p:sp>
        <p:nvSpPr>
          <p:cNvPr id="3" name="Slide Number Placeholder 2">
            <a:extLst>
              <a:ext uri="{FF2B5EF4-FFF2-40B4-BE49-F238E27FC236}">
                <a16:creationId xmlns:a16="http://schemas.microsoft.com/office/drawing/2014/main" id="{F147DF75-5527-494C-9CCC-3B474C04DA51}"/>
              </a:ext>
            </a:extLst>
          </p:cNvPr>
          <p:cNvSpPr>
            <a:spLocks noGrp="1"/>
          </p:cNvSpPr>
          <p:nvPr>
            <p:ph type="sldNum" sz="quarter" idx="11"/>
          </p:nvPr>
        </p:nvSpPr>
        <p:spPr/>
        <p:txBody>
          <a:bodyPr/>
          <a:lstStyle/>
          <a:p>
            <a:fld id="{EECC7194-A4D0-457B-9D3E-53681723AFF7}" type="slidenum">
              <a:rPr lang="en-US" smtClean="0"/>
              <a:t>32</a:t>
            </a:fld>
            <a:endParaRPr lang="en-US" dirty="0"/>
          </a:p>
        </p:txBody>
      </p:sp>
      <p:sp>
        <p:nvSpPr>
          <p:cNvPr id="4" name="Title 3">
            <a:extLst>
              <a:ext uri="{FF2B5EF4-FFF2-40B4-BE49-F238E27FC236}">
                <a16:creationId xmlns:a16="http://schemas.microsoft.com/office/drawing/2014/main" id="{015DDFB7-F4BD-41CD-B72E-73AC81D7FEC5}"/>
              </a:ext>
            </a:extLst>
          </p:cNvPr>
          <p:cNvSpPr>
            <a:spLocks noGrp="1"/>
          </p:cNvSpPr>
          <p:nvPr>
            <p:ph type="title"/>
          </p:nvPr>
        </p:nvSpPr>
        <p:spPr/>
        <p:txBody>
          <a:bodyPr/>
          <a:lstStyle/>
          <a:p>
            <a:r>
              <a:rPr lang="en-US" altLang="zh-CN" dirty="0"/>
              <a:t>-- Part iv: </a:t>
            </a:r>
            <a:r>
              <a:rPr lang="en-US" altLang="zh-CN" b="0" dirty="0"/>
              <a:t>Conclusion</a:t>
            </a:r>
            <a:br>
              <a:rPr lang="zh-CN" altLang="zh-CN" dirty="0"/>
            </a:br>
            <a:endParaRPr lang="zh-CN" altLang="en-US" dirty="0"/>
          </a:p>
        </p:txBody>
      </p:sp>
      <p:sp>
        <p:nvSpPr>
          <p:cNvPr id="5" name="Rectangle 4">
            <a:extLst>
              <a:ext uri="{FF2B5EF4-FFF2-40B4-BE49-F238E27FC236}">
                <a16:creationId xmlns:a16="http://schemas.microsoft.com/office/drawing/2014/main" id="{76319AD1-8A2B-4A96-9819-3A76417DACF4}"/>
              </a:ext>
            </a:extLst>
          </p:cNvPr>
          <p:cNvSpPr/>
          <p:nvPr/>
        </p:nvSpPr>
        <p:spPr>
          <a:xfrm>
            <a:off x="2026594" y="2362585"/>
            <a:ext cx="8479277" cy="2862322"/>
          </a:xfrm>
          <a:prstGeom prst="rect">
            <a:avLst/>
          </a:prstGeom>
          <a:solidFill>
            <a:srgbClr val="00B050"/>
          </a:solidFill>
        </p:spPr>
        <p:txBody>
          <a:bodyPr wrap="square">
            <a:spAutoFit/>
          </a:bodyPr>
          <a:lstStyle/>
          <a:p>
            <a:r>
              <a:rPr lang="en-US" altLang="zh-CN" dirty="0"/>
              <a:t>- Financial text mining, </a:t>
            </a:r>
            <a:r>
              <a:rPr lang="en-US" altLang="zh-CN" dirty="0" err="1"/>
              <a:t>Algo</a:t>
            </a:r>
            <a:r>
              <a:rPr lang="en-US" altLang="zh-CN" dirty="0"/>
              <a:t>-trading, risk assessments, sentiment analysis, portfolio management and fraud detection are the most studied areas of finance research.</a:t>
            </a:r>
            <a:br>
              <a:rPr lang="en-US" altLang="zh-CN" dirty="0"/>
            </a:br>
            <a:endParaRPr lang="zh-CN" altLang="zh-CN" dirty="0"/>
          </a:p>
          <a:p>
            <a:r>
              <a:rPr lang="en-US" altLang="zh-CN" dirty="0"/>
              <a:t>-Behavioral finance and derivatives market have promising potentials for research.</a:t>
            </a:r>
            <a:endParaRPr lang="zh-CN" altLang="zh-CN" dirty="0"/>
          </a:p>
          <a:p>
            <a:endParaRPr lang="en-US" altLang="zh-CN" dirty="0"/>
          </a:p>
          <a:p>
            <a:r>
              <a:rPr lang="en-US" altLang="zh-CN" dirty="0"/>
              <a:t>- RNN based models (in particular LSTM), CNN and DMLP have been used extensively in implementations. LSTM is more successful and preferred in time-series forecasting, while DMLP and CNN are better suited to applications requiring classification.</a:t>
            </a:r>
            <a:endParaRPr lang="zh-CN" altLang="zh-CN" dirty="0"/>
          </a:p>
        </p:txBody>
      </p:sp>
    </p:spTree>
    <p:extLst>
      <p:ext uri="{BB962C8B-B14F-4D97-AF65-F5344CB8AC3E}">
        <p14:creationId xmlns:p14="http://schemas.microsoft.com/office/powerpoint/2010/main" val="354651871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E957504-C1BE-4746-BC2E-4D507B3478C0}"/>
              </a:ext>
            </a:extLst>
          </p:cNvPr>
          <p:cNvSpPr>
            <a:spLocks noGrp="1"/>
          </p:cNvSpPr>
          <p:nvPr>
            <p:ph type="body" sz="quarter" idx="12"/>
          </p:nvPr>
        </p:nvSpPr>
        <p:spPr>
          <a:xfrm>
            <a:off x="684000" y="1492004"/>
            <a:ext cx="10240162" cy="360000"/>
          </a:xfrm>
        </p:spPr>
        <p:txBody>
          <a:bodyPr/>
          <a:lstStyle/>
          <a:p>
            <a:r>
              <a:rPr lang="en-US" altLang="zh-CN" b="1" u="sng" dirty="0">
                <a:solidFill>
                  <a:srgbClr val="FF0000"/>
                </a:solidFill>
                <a:latin typeface="等线" panose="02010600030101010101" pitchFamily="2" charset="-122"/>
                <a:cs typeface="Times New Roman" panose="02020603050405020304" pitchFamily="18" charset="0"/>
              </a:rPr>
              <a:t>Some important principles </a:t>
            </a:r>
            <a:endParaRPr lang="zh-CN" altLang="en-US" dirty="0"/>
          </a:p>
        </p:txBody>
      </p:sp>
      <p:sp>
        <p:nvSpPr>
          <p:cNvPr id="3" name="Slide Number Placeholder 2">
            <a:extLst>
              <a:ext uri="{FF2B5EF4-FFF2-40B4-BE49-F238E27FC236}">
                <a16:creationId xmlns:a16="http://schemas.microsoft.com/office/drawing/2014/main" id="{F147DF75-5527-494C-9CCC-3B474C04DA51}"/>
              </a:ext>
            </a:extLst>
          </p:cNvPr>
          <p:cNvSpPr>
            <a:spLocks noGrp="1"/>
          </p:cNvSpPr>
          <p:nvPr>
            <p:ph type="sldNum" sz="quarter" idx="11"/>
          </p:nvPr>
        </p:nvSpPr>
        <p:spPr/>
        <p:txBody>
          <a:bodyPr/>
          <a:lstStyle/>
          <a:p>
            <a:fld id="{EECC7194-A4D0-457B-9D3E-53681723AFF7}" type="slidenum">
              <a:rPr lang="en-US" smtClean="0"/>
              <a:t>33</a:t>
            </a:fld>
            <a:endParaRPr lang="en-US" dirty="0"/>
          </a:p>
        </p:txBody>
      </p:sp>
      <p:sp>
        <p:nvSpPr>
          <p:cNvPr id="4" name="Title 3">
            <a:extLst>
              <a:ext uri="{FF2B5EF4-FFF2-40B4-BE49-F238E27FC236}">
                <a16:creationId xmlns:a16="http://schemas.microsoft.com/office/drawing/2014/main" id="{015DDFB7-F4BD-41CD-B72E-73AC81D7FEC5}"/>
              </a:ext>
            </a:extLst>
          </p:cNvPr>
          <p:cNvSpPr>
            <a:spLocks noGrp="1"/>
          </p:cNvSpPr>
          <p:nvPr>
            <p:ph type="title"/>
          </p:nvPr>
        </p:nvSpPr>
        <p:spPr/>
        <p:txBody>
          <a:bodyPr/>
          <a:lstStyle/>
          <a:p>
            <a:r>
              <a:rPr lang="en-US" altLang="zh-CN" dirty="0"/>
              <a:t>-- Part iv: </a:t>
            </a:r>
            <a:r>
              <a:rPr lang="en-US" altLang="zh-CN" b="0" dirty="0"/>
              <a:t>Conclusion</a:t>
            </a:r>
            <a:br>
              <a:rPr lang="zh-CN" altLang="zh-CN" dirty="0"/>
            </a:br>
            <a:endParaRPr lang="zh-CN" altLang="en-US" dirty="0"/>
          </a:p>
        </p:txBody>
      </p:sp>
      <p:sp>
        <p:nvSpPr>
          <p:cNvPr id="5" name="Rectangle 4">
            <a:extLst>
              <a:ext uri="{FF2B5EF4-FFF2-40B4-BE49-F238E27FC236}">
                <a16:creationId xmlns:a16="http://schemas.microsoft.com/office/drawing/2014/main" id="{76319AD1-8A2B-4A96-9819-3A76417DACF4}"/>
              </a:ext>
            </a:extLst>
          </p:cNvPr>
          <p:cNvSpPr/>
          <p:nvPr/>
        </p:nvSpPr>
        <p:spPr>
          <a:xfrm>
            <a:off x="1220781" y="1987923"/>
            <a:ext cx="9750437" cy="4524315"/>
          </a:xfrm>
          <a:prstGeom prst="rect">
            <a:avLst/>
          </a:prstGeom>
          <a:solidFill>
            <a:srgbClr val="00B050"/>
          </a:solidFill>
        </p:spPr>
        <p:txBody>
          <a:bodyPr wrap="square">
            <a:spAutoFit/>
          </a:bodyPr>
          <a:lstStyle/>
          <a:p>
            <a:pPr marL="285750" indent="-285750">
              <a:buFont typeface="Wingdings" panose="05000000000000000000" pitchFamily="2" charset="2"/>
              <a:buChar char="u"/>
            </a:pPr>
            <a:r>
              <a:rPr lang="en-US" altLang="zh-CN" dirty="0"/>
              <a:t>A</a:t>
            </a:r>
            <a:r>
              <a:rPr lang="en-US" altLang="zh-CN" b="1" dirty="0"/>
              <a:t>part from god and scammers, no one can predict the short-term trend of the stock, even with the help of high-tech technologies such as machine learning and deep learning. </a:t>
            </a:r>
          </a:p>
          <a:p>
            <a:pPr marL="285750" indent="-285750">
              <a:buFont typeface="Wingdings" panose="05000000000000000000" pitchFamily="2" charset="2"/>
              <a:buChar char="u"/>
            </a:pPr>
            <a:endParaRPr lang="zh-CN" altLang="zh-CN" dirty="0"/>
          </a:p>
          <a:p>
            <a:pPr marL="285750" indent="-285750">
              <a:buFont typeface="Wingdings" panose="05000000000000000000" pitchFamily="2" charset="2"/>
              <a:buChar char="u"/>
            </a:pPr>
            <a:r>
              <a:rPr lang="en-US" altLang="zh-CN" dirty="0"/>
              <a:t>A crucial issue in investment activities: </a:t>
            </a:r>
            <a:r>
              <a:rPr lang="en-US" altLang="zh-CN" b="1" dirty="0"/>
              <a:t>Certainty.</a:t>
            </a:r>
            <a:endParaRPr lang="zh-CN" altLang="zh-CN" dirty="0"/>
          </a:p>
          <a:p>
            <a:r>
              <a:rPr lang="en-US" altLang="zh-CN" dirty="0"/>
              <a:t>The lower the certainty, the less money can be used to participate. Once this principle is violated, it may be eliminated in a small probability event.</a:t>
            </a:r>
          </a:p>
          <a:p>
            <a:pPr marL="285750" indent="-285750">
              <a:buFont typeface="Wingdings" panose="05000000000000000000" pitchFamily="2" charset="2"/>
              <a:buChar char="u"/>
            </a:pPr>
            <a:endParaRPr lang="en-US" altLang="zh-CN" dirty="0"/>
          </a:p>
          <a:p>
            <a:pPr marL="285750" indent="-285750">
              <a:buFont typeface="Wingdings" panose="05000000000000000000" pitchFamily="2" charset="2"/>
              <a:buChar char="u"/>
            </a:pPr>
            <a:r>
              <a:rPr lang="en-US" altLang="zh-CN" dirty="0"/>
              <a:t>Machine learning and deep learning algorithms sometimes treat short-term historical data as random walks or white noise, but they are indeed important and sometimes produce terrible results. Fundamental analysis, Twitter analysis, news analysis, local / global economic analysis-things like this have the potential to improve forecasts.</a:t>
            </a:r>
          </a:p>
          <a:p>
            <a:pPr marL="285750" indent="-285750">
              <a:buFont typeface="Wingdings" panose="05000000000000000000" pitchFamily="2" charset="2"/>
              <a:buChar char="u"/>
            </a:pPr>
            <a:endParaRPr lang="en-US" altLang="zh-CN" dirty="0"/>
          </a:p>
          <a:p>
            <a:pPr marL="285750" indent="-285750">
              <a:buFont typeface="Wingdings" panose="05000000000000000000" pitchFamily="2" charset="2"/>
              <a:buChar char="u"/>
            </a:pPr>
            <a:r>
              <a:rPr lang="en-US" altLang="zh-CN" dirty="0"/>
              <a:t>Stock market is a very complex system, and historical data alone is not enough to explain its behavior.</a:t>
            </a:r>
          </a:p>
          <a:p>
            <a:endParaRPr lang="zh-CN" altLang="zh-CN" dirty="0"/>
          </a:p>
        </p:txBody>
      </p:sp>
    </p:spTree>
    <p:extLst>
      <p:ext uri="{BB962C8B-B14F-4D97-AF65-F5344CB8AC3E}">
        <p14:creationId xmlns:p14="http://schemas.microsoft.com/office/powerpoint/2010/main" val="249251399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B010C4D-2264-4E5A-8348-CB4AE4EB0FED}"/>
              </a:ext>
            </a:extLst>
          </p:cNvPr>
          <p:cNvSpPr>
            <a:spLocks noGrp="1"/>
          </p:cNvSpPr>
          <p:nvPr>
            <p:ph type="body" sz="quarter" idx="12"/>
          </p:nvPr>
        </p:nvSpPr>
        <p:spPr>
          <a:xfrm>
            <a:off x="684213" y="1405643"/>
            <a:ext cx="9899481" cy="360000"/>
          </a:xfrm>
        </p:spPr>
        <p:txBody>
          <a:bodyPr/>
          <a:lstStyle/>
          <a:p>
            <a:r>
              <a:rPr lang="en-US" altLang="zh-CN" dirty="0">
                <a:latin typeface="宋体" panose="02010600030101010101" pitchFamily="2" charset="-122"/>
                <a:ea typeface="宋体" panose="02010600030101010101" pitchFamily="2" charset="-122"/>
                <a:cs typeface="宋体" panose="02010600030101010101" pitchFamily="2" charset="-122"/>
              </a:rPr>
              <a:t>Resources</a:t>
            </a:r>
            <a:r>
              <a:rPr lang="zh-CN" altLang="en-US" dirty="0">
                <a:latin typeface="宋体" panose="02010600030101010101" pitchFamily="2" charset="-122"/>
                <a:ea typeface="宋体" panose="02010600030101010101" pitchFamily="2" charset="-122"/>
                <a:cs typeface="宋体" panose="02010600030101010101" pitchFamily="2" charset="-122"/>
              </a:rPr>
              <a:t>：</a:t>
            </a:r>
            <a:r>
              <a:rPr lang="en-US" altLang="zh-CN" i="1" u="sng" dirty="0">
                <a:solidFill>
                  <a:srgbClr val="0000FF"/>
                </a:solidFill>
                <a:latin typeface="宋体" panose="02010600030101010101" pitchFamily="2" charset="-122"/>
                <a:ea typeface="宋体" panose="02010600030101010101" pitchFamily="2" charset="-122"/>
                <a:cs typeface="宋体" panose="02010600030101010101" pitchFamily="2" charset="-122"/>
                <a:hlinkClick r:id="rId3"/>
              </a:rPr>
              <a:t>the story of long-term capital Management company</a:t>
            </a:r>
            <a:endParaRPr lang="zh-CN" altLang="en-US" dirty="0"/>
          </a:p>
          <a:p>
            <a:endParaRPr lang="zh-CN" altLang="en-US" dirty="0"/>
          </a:p>
        </p:txBody>
      </p:sp>
      <p:sp>
        <p:nvSpPr>
          <p:cNvPr id="3" name="Slide Number Placeholder 2">
            <a:extLst>
              <a:ext uri="{FF2B5EF4-FFF2-40B4-BE49-F238E27FC236}">
                <a16:creationId xmlns:a16="http://schemas.microsoft.com/office/drawing/2014/main" id="{AF8D260F-1863-4941-837E-32476F4C3A13}"/>
              </a:ext>
            </a:extLst>
          </p:cNvPr>
          <p:cNvSpPr>
            <a:spLocks noGrp="1"/>
          </p:cNvSpPr>
          <p:nvPr>
            <p:ph type="sldNum" sz="quarter" idx="11"/>
          </p:nvPr>
        </p:nvSpPr>
        <p:spPr/>
        <p:txBody>
          <a:bodyPr/>
          <a:lstStyle/>
          <a:p>
            <a:fld id="{EECC7194-A4D0-457B-9D3E-53681723AFF7}" type="slidenum">
              <a:rPr lang="en-US" smtClean="0"/>
              <a:t>34</a:t>
            </a:fld>
            <a:endParaRPr lang="en-US" dirty="0"/>
          </a:p>
        </p:txBody>
      </p:sp>
      <p:sp>
        <p:nvSpPr>
          <p:cNvPr id="4" name="Title 3">
            <a:extLst>
              <a:ext uri="{FF2B5EF4-FFF2-40B4-BE49-F238E27FC236}">
                <a16:creationId xmlns:a16="http://schemas.microsoft.com/office/drawing/2014/main" id="{49D51BA2-60A3-47B7-AD12-7A92F9572DAD}"/>
              </a:ext>
            </a:extLst>
          </p:cNvPr>
          <p:cNvSpPr>
            <a:spLocks noGrp="1"/>
          </p:cNvSpPr>
          <p:nvPr>
            <p:ph type="title"/>
          </p:nvPr>
        </p:nvSpPr>
        <p:spPr/>
        <p:txBody>
          <a:bodyPr/>
          <a:lstStyle/>
          <a:p>
            <a:r>
              <a:rPr lang="en-US" altLang="zh-CN" dirty="0"/>
              <a:t>Always be careful</a:t>
            </a:r>
            <a:endParaRPr lang="zh-CN" altLang="en-US" dirty="0"/>
          </a:p>
        </p:txBody>
      </p:sp>
      <p:pic>
        <p:nvPicPr>
          <p:cNvPr id="5" name="Picture 4">
            <a:extLst>
              <a:ext uri="{FF2B5EF4-FFF2-40B4-BE49-F238E27FC236}">
                <a16:creationId xmlns:a16="http://schemas.microsoft.com/office/drawing/2014/main" id="{EE682AB8-F259-40E6-A19E-BD500E355FF2}"/>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2314261" y="1955390"/>
            <a:ext cx="6965925" cy="4421611"/>
          </a:xfrm>
          <a:prstGeom prst="rect">
            <a:avLst/>
          </a:prstGeom>
          <a:noFill/>
          <a:ln>
            <a:noFill/>
          </a:ln>
        </p:spPr>
      </p:pic>
    </p:spTree>
    <p:extLst>
      <p:ext uri="{BB962C8B-B14F-4D97-AF65-F5344CB8AC3E}">
        <p14:creationId xmlns:p14="http://schemas.microsoft.com/office/powerpoint/2010/main" val="396463145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59C225-29A1-4A6B-9CEC-37B3C1842002}"/>
              </a:ext>
            </a:extLst>
          </p:cNvPr>
          <p:cNvSpPr>
            <a:spLocks noGrp="1"/>
          </p:cNvSpPr>
          <p:nvPr>
            <p:ph type="title"/>
          </p:nvPr>
        </p:nvSpPr>
        <p:spPr>
          <a:xfrm>
            <a:off x="642996" y="4571216"/>
            <a:ext cx="10906008" cy="1115415"/>
          </a:xfrm>
        </p:spPr>
        <p:txBody>
          <a:bodyPr vert="horz" lIns="91440" tIns="45720" rIns="91440" bIns="45720" rtlCol="0" anchor="b">
            <a:normAutofit/>
          </a:bodyPr>
          <a:lstStyle/>
          <a:p>
            <a:pPr algn="ctr"/>
            <a:r>
              <a:rPr lang="en-US" altLang="zh-CN" sz="6000" b="0">
                <a:solidFill>
                  <a:schemeClr val="tx1"/>
                </a:solidFill>
              </a:rPr>
              <a:t>Conclusion</a:t>
            </a:r>
            <a:endParaRPr lang="en-US" altLang="zh-CN" sz="6000">
              <a:solidFill>
                <a:schemeClr val="tx1"/>
              </a:solidFill>
            </a:endParaRPr>
          </a:p>
        </p:txBody>
      </p:sp>
      <p:sp>
        <p:nvSpPr>
          <p:cNvPr id="3" name="Text Placeholder 2">
            <a:extLst>
              <a:ext uri="{FF2B5EF4-FFF2-40B4-BE49-F238E27FC236}">
                <a16:creationId xmlns:a16="http://schemas.microsoft.com/office/drawing/2014/main" id="{A194BD8F-7C73-480C-B432-6E5BD4E38E11}"/>
              </a:ext>
            </a:extLst>
          </p:cNvPr>
          <p:cNvSpPr>
            <a:spLocks noGrp="1"/>
          </p:cNvSpPr>
          <p:nvPr>
            <p:ph type="body" sz="quarter" idx="12"/>
          </p:nvPr>
        </p:nvSpPr>
        <p:spPr>
          <a:xfrm>
            <a:off x="642996" y="5859140"/>
            <a:ext cx="10906008" cy="497210"/>
          </a:xfrm>
        </p:spPr>
        <p:txBody>
          <a:bodyPr vert="horz" lIns="91440" tIns="45720" rIns="91440" bIns="45720" rtlCol="0">
            <a:normAutofit/>
          </a:bodyPr>
          <a:lstStyle/>
          <a:p>
            <a:pPr algn="ctr">
              <a:lnSpc>
                <a:spcPct val="90000"/>
              </a:lnSpc>
              <a:spcBef>
                <a:spcPts val="1000"/>
              </a:spcBef>
            </a:pPr>
            <a:r>
              <a:rPr lang="en-US" altLang="zh-CN" sz="2000" b="1">
                <a:solidFill>
                  <a:schemeClr val="tx1"/>
                </a:solidFill>
                <a:latin typeface="+mn-lt"/>
              </a:rPr>
              <a:t>After all, in the long run, the stock market will always be slightly higher than inflation.</a:t>
            </a:r>
            <a:endParaRPr lang="en-US" altLang="zh-CN" sz="2000">
              <a:solidFill>
                <a:schemeClr val="tx1"/>
              </a:solidFill>
              <a:latin typeface="+mn-lt"/>
            </a:endParaRPr>
          </a:p>
        </p:txBody>
      </p:sp>
      <p:pic>
        <p:nvPicPr>
          <p:cNvPr id="7" name="Picture 6">
            <a:extLst>
              <a:ext uri="{FF2B5EF4-FFF2-40B4-BE49-F238E27FC236}">
                <a16:creationId xmlns:a16="http://schemas.microsoft.com/office/drawing/2014/main" id="{7E5BB4FD-3196-443D-A787-8A8B08C9D36C}"/>
              </a:ext>
            </a:extLst>
          </p:cNvPr>
          <p:cNvPicPr/>
          <p:nvPr/>
        </p:nvPicPr>
        <p:blipFill>
          <a:blip r:embed="rId2">
            <a:extLst>
              <a:ext uri="{28A0092B-C50C-407E-A947-70E740481C1C}">
                <a14:useLocalDpi xmlns:a14="http://schemas.microsoft.com/office/drawing/2010/main" val="0"/>
              </a:ext>
            </a:extLst>
          </a:blip>
          <a:stretch>
            <a:fillRect/>
          </a:stretch>
        </p:blipFill>
        <p:spPr bwMode="auto">
          <a:xfrm>
            <a:off x="481946" y="771521"/>
            <a:ext cx="3529109" cy="3185020"/>
          </a:xfrm>
          <a:prstGeom prst="rect">
            <a:avLst/>
          </a:prstGeom>
          <a:noFill/>
        </p:spPr>
      </p:pic>
      <p:pic>
        <p:nvPicPr>
          <p:cNvPr id="5" name="Picture 4">
            <a:extLst>
              <a:ext uri="{FF2B5EF4-FFF2-40B4-BE49-F238E27FC236}">
                <a16:creationId xmlns:a16="http://schemas.microsoft.com/office/drawing/2014/main" id="{722BECC7-95E4-42EB-8444-6FDA772D4787}"/>
              </a:ext>
            </a:extLst>
          </p:cNvPr>
          <p:cNvPicPr/>
          <p:nvPr/>
        </p:nvPicPr>
        <p:blipFill>
          <a:blip r:embed="rId3">
            <a:extLst>
              <a:ext uri="{28A0092B-C50C-407E-A947-70E740481C1C}">
                <a14:useLocalDpi xmlns:a14="http://schemas.microsoft.com/office/drawing/2010/main" val="0"/>
              </a:ext>
            </a:extLst>
          </a:blip>
          <a:stretch>
            <a:fillRect/>
          </a:stretch>
        </p:blipFill>
        <p:spPr bwMode="auto">
          <a:xfrm>
            <a:off x="4332788" y="755100"/>
            <a:ext cx="3526424" cy="3217861"/>
          </a:xfrm>
          <a:prstGeom prst="rect">
            <a:avLst/>
          </a:prstGeom>
          <a:noFill/>
        </p:spPr>
      </p:pic>
      <p:pic>
        <p:nvPicPr>
          <p:cNvPr id="6" name="Picture 5">
            <a:extLst>
              <a:ext uri="{FF2B5EF4-FFF2-40B4-BE49-F238E27FC236}">
                <a16:creationId xmlns:a16="http://schemas.microsoft.com/office/drawing/2014/main" id="{45D8264E-883F-4E35-9833-EF26E0346BDE}"/>
              </a:ext>
            </a:extLst>
          </p:cNvPr>
          <p:cNvPicPr/>
          <p:nvPr/>
        </p:nvPicPr>
        <p:blipFill>
          <a:blip r:embed="rId4">
            <a:extLst>
              <a:ext uri="{28A0092B-C50C-407E-A947-70E740481C1C}">
                <a14:useLocalDpi xmlns:a14="http://schemas.microsoft.com/office/drawing/2010/main" val="0"/>
              </a:ext>
            </a:extLst>
          </a:blip>
          <a:stretch>
            <a:fillRect/>
          </a:stretch>
        </p:blipFill>
        <p:spPr bwMode="auto">
          <a:xfrm>
            <a:off x="8153400" y="835825"/>
            <a:ext cx="3553968" cy="3056411"/>
          </a:xfrm>
          <a:prstGeom prst="rect">
            <a:avLst/>
          </a:prstGeom>
          <a:noFill/>
        </p:spPr>
      </p:pic>
      <p:cxnSp>
        <p:nvCxnSpPr>
          <p:cNvPr id="12" name="Straight Connector 11">
            <a:extLst>
              <a:ext uri="{FF2B5EF4-FFF2-40B4-BE49-F238E27FC236}">
                <a16:creationId xmlns:a16="http://schemas.microsoft.com/office/drawing/2014/main" id="{8F880EF2-DF79-4D9D-8F11-E91D48C7974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524000" y="5778706"/>
            <a:ext cx="9144000" cy="0"/>
          </a:xfrm>
          <a:prstGeom prst="line">
            <a:avLst/>
          </a:prstGeom>
          <a:ln w="19050">
            <a:solidFill>
              <a:srgbClr val="41E5FD"/>
            </a:solidFill>
          </a:ln>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91F8AAA2-F4CF-4E80-A641-353A05F1DDF7}"/>
              </a:ext>
            </a:extLst>
          </p:cNvPr>
          <p:cNvSpPr>
            <a:spLocks noGrp="1"/>
          </p:cNvSpPr>
          <p:nvPr>
            <p:ph type="sldNum" sz="quarter" idx="11"/>
          </p:nvPr>
        </p:nvSpPr>
        <p:spPr>
          <a:xfrm>
            <a:off x="8610600" y="6356350"/>
            <a:ext cx="2743200" cy="365125"/>
          </a:xfrm>
        </p:spPr>
        <p:txBody>
          <a:bodyPr vert="horz" lIns="91440" tIns="45720" rIns="91440" bIns="45720" rtlCol="0" anchor="ctr">
            <a:normAutofit/>
          </a:bodyPr>
          <a:lstStyle/>
          <a:p>
            <a:pPr algn="r">
              <a:lnSpc>
                <a:spcPct val="90000"/>
              </a:lnSpc>
              <a:spcAft>
                <a:spcPts val="600"/>
              </a:spcAft>
            </a:pPr>
            <a:fld id="{EECC7194-A4D0-457B-9D3E-53681723AFF7}" type="slidenum">
              <a:rPr lang="en-US" sz="1200" noProof="0" smtClean="0">
                <a:solidFill>
                  <a:schemeClr val="tx1">
                    <a:tint val="75000"/>
                  </a:schemeClr>
                </a:solidFill>
              </a:rPr>
              <a:pPr algn="r">
                <a:lnSpc>
                  <a:spcPct val="90000"/>
                </a:lnSpc>
                <a:spcAft>
                  <a:spcPts val="600"/>
                </a:spcAft>
              </a:pPr>
              <a:t>35</a:t>
            </a:fld>
            <a:endParaRPr lang="en-US" sz="1200" noProof="0">
              <a:solidFill>
                <a:schemeClr val="tx1">
                  <a:tint val="75000"/>
                </a:schemeClr>
              </a:solidFill>
            </a:endParaRPr>
          </a:p>
        </p:txBody>
      </p:sp>
    </p:spTree>
    <p:extLst>
      <p:ext uri="{BB962C8B-B14F-4D97-AF65-F5344CB8AC3E}">
        <p14:creationId xmlns:p14="http://schemas.microsoft.com/office/powerpoint/2010/main" val="295269469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7EF3962-17EF-4C89-BD16-AC2672A6EC60}"/>
              </a:ext>
            </a:extLst>
          </p:cNvPr>
          <p:cNvSpPr>
            <a:spLocks noGrp="1"/>
          </p:cNvSpPr>
          <p:nvPr>
            <p:ph type="sldNum" sz="quarter" idx="11"/>
          </p:nvPr>
        </p:nvSpPr>
        <p:spPr/>
        <p:txBody>
          <a:bodyPr/>
          <a:lstStyle/>
          <a:p>
            <a:fld id="{EECC7194-A4D0-457B-9D3E-53681723AFF7}" type="slidenum">
              <a:rPr lang="en-US" smtClean="0"/>
              <a:t>36</a:t>
            </a:fld>
            <a:endParaRPr lang="en-US" dirty="0"/>
          </a:p>
        </p:txBody>
      </p:sp>
      <p:sp>
        <p:nvSpPr>
          <p:cNvPr id="4" name="Title 3">
            <a:extLst>
              <a:ext uri="{FF2B5EF4-FFF2-40B4-BE49-F238E27FC236}">
                <a16:creationId xmlns:a16="http://schemas.microsoft.com/office/drawing/2014/main" id="{DDFEB61B-20A2-455E-9AE7-6BA2146B284A}"/>
              </a:ext>
            </a:extLst>
          </p:cNvPr>
          <p:cNvSpPr>
            <a:spLocks noGrp="1"/>
          </p:cNvSpPr>
          <p:nvPr>
            <p:ph type="title"/>
          </p:nvPr>
        </p:nvSpPr>
        <p:spPr/>
        <p:txBody>
          <a:bodyPr/>
          <a:lstStyle/>
          <a:p>
            <a:r>
              <a:rPr lang="en-US" altLang="zh-CN" dirty="0"/>
              <a:t>References:</a:t>
            </a:r>
            <a:endParaRPr lang="zh-CN" altLang="zh-CN" dirty="0"/>
          </a:p>
        </p:txBody>
      </p:sp>
      <p:sp>
        <p:nvSpPr>
          <p:cNvPr id="5" name="Rectangle 4">
            <a:extLst>
              <a:ext uri="{FF2B5EF4-FFF2-40B4-BE49-F238E27FC236}">
                <a16:creationId xmlns:a16="http://schemas.microsoft.com/office/drawing/2014/main" id="{5291579D-77EF-4CB6-9A3B-541E7B0C8207}"/>
              </a:ext>
            </a:extLst>
          </p:cNvPr>
          <p:cNvSpPr/>
          <p:nvPr/>
        </p:nvSpPr>
        <p:spPr>
          <a:xfrm>
            <a:off x="503471" y="1438009"/>
            <a:ext cx="10779513" cy="4524315"/>
          </a:xfrm>
          <a:prstGeom prst="rect">
            <a:avLst/>
          </a:prstGeom>
          <a:noFill/>
        </p:spPr>
        <p:txBody>
          <a:bodyPr wrap="square">
            <a:spAutoFit/>
          </a:bodyPr>
          <a:lstStyle/>
          <a:p>
            <a:r>
              <a:rPr lang="en-US" altLang="zh-CN" sz="1600" dirty="0">
                <a:latin typeface="宋体" panose="02010600030101010101" pitchFamily="2" charset="-122"/>
                <a:ea typeface="宋体" panose="02010600030101010101" pitchFamily="2" charset="-122"/>
                <a:cs typeface="宋体" panose="02010600030101010101" pitchFamily="2" charset="-122"/>
              </a:rPr>
              <a:t>[1] Value investing , </a:t>
            </a:r>
            <a:r>
              <a:rPr lang="en-US" altLang="zh-CN" sz="1600" i="1" dirty="0">
                <a:latin typeface="宋体" panose="02010600030101010101" pitchFamily="2" charset="-122"/>
                <a:ea typeface="宋体" panose="02010600030101010101" pitchFamily="2" charset="-122"/>
                <a:cs typeface="宋体" panose="02010600030101010101" pitchFamily="2" charset="-122"/>
              </a:rPr>
              <a:t>https://en.wikipedia.org/wiki/Value_investing</a:t>
            </a:r>
            <a:endParaRPr lang="zh-CN" altLang="zh-CN" sz="1600" dirty="0">
              <a:latin typeface="宋体" panose="02010600030101010101" pitchFamily="2" charset="-122"/>
              <a:ea typeface="宋体" panose="02010600030101010101" pitchFamily="2" charset="-122"/>
              <a:cs typeface="宋体" panose="02010600030101010101" pitchFamily="2" charset="-122"/>
            </a:endParaRPr>
          </a:p>
          <a:p>
            <a:r>
              <a:rPr lang="en-US" altLang="zh-CN" sz="1600" dirty="0">
                <a:latin typeface="宋体" panose="02010600030101010101" pitchFamily="2" charset="-122"/>
                <a:ea typeface="宋体" panose="02010600030101010101" pitchFamily="2" charset="-122"/>
                <a:cs typeface="宋体" panose="02010600030101010101" pitchFamily="2" charset="-122"/>
              </a:rPr>
              <a:t>[2] </a:t>
            </a:r>
            <a:r>
              <a:rPr lang="en-US" altLang="zh-CN" sz="1600" b="1" dirty="0">
                <a:latin typeface="宋体" panose="02010600030101010101" pitchFamily="2" charset="-122"/>
                <a:ea typeface="宋体" panose="02010600030101010101" pitchFamily="2" charset="-122"/>
                <a:cs typeface="宋体" panose="02010600030101010101" pitchFamily="2" charset="-122"/>
              </a:rPr>
              <a:t>Deep Learning for Financial Applications: A Survey,</a:t>
            </a:r>
            <a:r>
              <a:rPr lang="en-US" altLang="zh-CN" sz="1600" dirty="0">
                <a:latin typeface="宋体" panose="02010600030101010101" pitchFamily="2" charset="-122"/>
                <a:ea typeface="宋体" panose="02010600030101010101" pitchFamily="2" charset="-122"/>
                <a:cs typeface="宋体" panose="02010600030101010101" pitchFamily="2" charset="-122"/>
              </a:rPr>
              <a:t> </a:t>
            </a:r>
            <a:r>
              <a:rPr lang="en-US" altLang="zh-CN" sz="1600" i="1" dirty="0">
                <a:solidFill>
                  <a:srgbClr val="0000FF"/>
                </a:solidFill>
                <a:latin typeface="宋体" panose="02010600030101010101" pitchFamily="2" charset="-122"/>
                <a:ea typeface="宋体" panose="02010600030101010101" pitchFamily="2" charset="-122"/>
                <a:cs typeface="宋体" panose="02010600030101010101" pitchFamily="2" charset="-122"/>
                <a:hlinkClick r:id="rId3"/>
              </a:rPr>
              <a:t>https://arxiv.org/abs/2002.05786</a:t>
            </a:r>
            <a:endParaRPr lang="zh-CN" altLang="zh-CN" sz="1600" dirty="0">
              <a:latin typeface="宋体" panose="02010600030101010101" pitchFamily="2" charset="-122"/>
              <a:ea typeface="宋体" panose="02010600030101010101" pitchFamily="2" charset="-122"/>
              <a:cs typeface="宋体" panose="02010600030101010101" pitchFamily="2" charset="-122"/>
            </a:endParaRPr>
          </a:p>
          <a:p>
            <a:r>
              <a:rPr lang="en-US" altLang="zh-CN" sz="1600" dirty="0">
                <a:latin typeface="宋体" panose="02010600030101010101" pitchFamily="2" charset="-122"/>
                <a:ea typeface="宋体" panose="02010600030101010101" pitchFamily="2" charset="-122"/>
                <a:cs typeface="宋体" panose="02010600030101010101" pitchFamily="2" charset="-122"/>
              </a:rPr>
              <a:t>[3] How is deep learning used in finance?</a:t>
            </a:r>
            <a:r>
              <a:rPr lang="en-US" altLang="zh-CN" sz="1600" b="1" dirty="0">
                <a:latin typeface="宋体" panose="02010600030101010101" pitchFamily="2" charset="-122"/>
                <a:ea typeface="宋体" panose="02010600030101010101" pitchFamily="2" charset="-122"/>
                <a:cs typeface="宋体" panose="02010600030101010101" pitchFamily="2" charset="-122"/>
              </a:rPr>
              <a:t> </a:t>
            </a:r>
            <a:r>
              <a:rPr lang="en-US" altLang="zh-CN" sz="1600" i="1" dirty="0">
                <a:solidFill>
                  <a:srgbClr val="0000FF"/>
                </a:solidFill>
                <a:latin typeface="宋体" panose="02010600030101010101" pitchFamily="2" charset="-122"/>
                <a:ea typeface="宋体" panose="02010600030101010101" pitchFamily="2" charset="-122"/>
                <a:cs typeface="宋体" panose="02010600030101010101" pitchFamily="2" charset="-122"/>
                <a:hlinkClick r:id="rId4"/>
              </a:rPr>
              <a:t>https://www.quora.com/How-is-deep-learning-used-in-finance</a:t>
            </a:r>
            <a:endParaRPr lang="zh-CN" altLang="zh-CN" sz="1600" dirty="0">
              <a:latin typeface="宋体" panose="02010600030101010101" pitchFamily="2" charset="-122"/>
              <a:ea typeface="宋体" panose="02010600030101010101" pitchFamily="2" charset="-122"/>
              <a:cs typeface="宋体" panose="02010600030101010101" pitchFamily="2" charset="-122"/>
            </a:endParaRPr>
          </a:p>
          <a:p>
            <a:r>
              <a:rPr lang="en-US" altLang="zh-CN" sz="1600" dirty="0">
                <a:latin typeface="宋体" panose="02010600030101010101" pitchFamily="2" charset="-122"/>
                <a:ea typeface="宋体" panose="02010600030101010101" pitchFamily="2" charset="-122"/>
                <a:cs typeface="宋体" panose="02010600030101010101" pitchFamily="2" charset="-122"/>
              </a:rPr>
              <a:t>[4] Application of Machine Learning Techniques to Trading, </a:t>
            </a:r>
            <a:r>
              <a:rPr lang="en-US" altLang="zh-CN" sz="1600" i="1" dirty="0">
                <a:solidFill>
                  <a:srgbClr val="0000FF"/>
                </a:solidFill>
                <a:latin typeface="宋体" panose="02010600030101010101" pitchFamily="2" charset="-122"/>
                <a:ea typeface="宋体" panose="02010600030101010101" pitchFamily="2" charset="-122"/>
                <a:cs typeface="宋体" panose="02010600030101010101" pitchFamily="2" charset="-122"/>
                <a:hlinkClick r:id="rId5"/>
              </a:rPr>
              <a:t>https://medium.com/auquan/https-medium-com-auquan-machine-learning-techniques-trading-b7120cee4f05</a:t>
            </a:r>
            <a:endParaRPr lang="zh-CN" altLang="zh-CN" sz="1600" dirty="0">
              <a:latin typeface="宋体" panose="02010600030101010101" pitchFamily="2" charset="-122"/>
              <a:ea typeface="宋体" panose="02010600030101010101" pitchFamily="2" charset="-122"/>
              <a:cs typeface="宋体" panose="02010600030101010101" pitchFamily="2" charset="-122"/>
            </a:endParaRPr>
          </a:p>
          <a:p>
            <a:r>
              <a:rPr lang="en-US" altLang="zh-CN" sz="1600" dirty="0">
                <a:latin typeface="宋体" panose="02010600030101010101" pitchFamily="2" charset="-122"/>
                <a:ea typeface="宋体" panose="02010600030101010101" pitchFamily="2" charset="-122"/>
                <a:cs typeface="宋体" panose="02010600030101010101" pitchFamily="2" charset="-122"/>
              </a:rPr>
              <a:t>[5] Application of Deep Learning to Algorithmic Trading, </a:t>
            </a:r>
            <a:r>
              <a:rPr lang="en-US" altLang="zh-CN" sz="1600" i="1" dirty="0">
                <a:solidFill>
                  <a:srgbClr val="0000FF"/>
                </a:solidFill>
                <a:latin typeface="宋体" panose="02010600030101010101" pitchFamily="2" charset="-122"/>
                <a:ea typeface="宋体" panose="02010600030101010101" pitchFamily="2" charset="-122"/>
                <a:cs typeface="宋体" panose="02010600030101010101" pitchFamily="2" charset="-122"/>
                <a:hlinkClick r:id="rId6"/>
              </a:rPr>
              <a:t>http://cs229.stanford.edu/proj2017/final-reports/5241098.pdf</a:t>
            </a:r>
            <a:endParaRPr lang="zh-CN" altLang="zh-CN" sz="1600" dirty="0">
              <a:latin typeface="宋体" panose="02010600030101010101" pitchFamily="2" charset="-122"/>
              <a:ea typeface="宋体" panose="02010600030101010101" pitchFamily="2" charset="-122"/>
              <a:cs typeface="宋体" panose="02010600030101010101" pitchFamily="2" charset="-122"/>
            </a:endParaRPr>
          </a:p>
          <a:p>
            <a:r>
              <a:rPr lang="en-US" altLang="zh-CN" sz="1600" dirty="0">
                <a:latin typeface="宋体" panose="02010600030101010101" pitchFamily="2" charset="-122"/>
                <a:ea typeface="宋体" panose="02010600030101010101" pitchFamily="2" charset="-122"/>
                <a:cs typeface="宋体" panose="02010600030101010101" pitchFamily="2" charset="-122"/>
              </a:rPr>
              <a:t>[6] Machine learning in finance: Why what &amp; how, </a:t>
            </a:r>
            <a:r>
              <a:rPr lang="en-US" altLang="zh-CN" sz="1600" i="1" dirty="0">
                <a:solidFill>
                  <a:srgbClr val="0000FF"/>
                </a:solidFill>
                <a:latin typeface="宋体" panose="02010600030101010101" pitchFamily="2" charset="-122"/>
                <a:ea typeface="宋体" panose="02010600030101010101" pitchFamily="2" charset="-122"/>
                <a:cs typeface="宋体" panose="02010600030101010101" pitchFamily="2" charset="-122"/>
                <a:hlinkClick r:id="rId7"/>
              </a:rPr>
              <a:t>https://towardsdatascience.com/machine-learning-in-finance-why-what-how-d524a2357b56</a:t>
            </a:r>
            <a:endParaRPr lang="zh-CN" altLang="zh-CN" sz="1600" dirty="0">
              <a:latin typeface="宋体" panose="02010600030101010101" pitchFamily="2" charset="-122"/>
              <a:ea typeface="宋体" panose="02010600030101010101" pitchFamily="2" charset="-122"/>
              <a:cs typeface="宋体" panose="02010600030101010101" pitchFamily="2" charset="-122"/>
            </a:endParaRPr>
          </a:p>
          <a:p>
            <a:r>
              <a:rPr lang="en-US" altLang="zh-CN" sz="1600" dirty="0">
                <a:latin typeface="宋体" panose="02010600030101010101" pitchFamily="2" charset="-122"/>
                <a:ea typeface="宋体" panose="02010600030101010101" pitchFamily="2" charset="-122"/>
                <a:cs typeface="宋体" panose="02010600030101010101" pitchFamily="2" charset="-122"/>
              </a:rPr>
              <a:t>[7] Create Your Own Trading Strategies, </a:t>
            </a:r>
            <a:r>
              <a:rPr lang="en-US" altLang="zh-CN" sz="1600" i="1" dirty="0">
                <a:solidFill>
                  <a:srgbClr val="0000FF"/>
                </a:solidFill>
                <a:latin typeface="宋体" panose="02010600030101010101" pitchFamily="2" charset="-122"/>
                <a:ea typeface="宋体" panose="02010600030101010101" pitchFamily="2" charset="-122"/>
                <a:cs typeface="宋体" panose="02010600030101010101" pitchFamily="2" charset="-122"/>
                <a:hlinkClick r:id="rId8"/>
              </a:rPr>
              <a:t>https://www.investopedia.com/articles/trading/10/create-trading-strategies.asp</a:t>
            </a:r>
            <a:endParaRPr lang="zh-CN" altLang="zh-CN" sz="1600" dirty="0">
              <a:latin typeface="宋体" panose="02010600030101010101" pitchFamily="2" charset="-122"/>
              <a:ea typeface="宋体" panose="02010600030101010101" pitchFamily="2" charset="-122"/>
              <a:cs typeface="宋体" panose="02010600030101010101" pitchFamily="2" charset="-122"/>
            </a:endParaRPr>
          </a:p>
          <a:p>
            <a:r>
              <a:rPr lang="en-US" altLang="zh-CN" sz="1600" dirty="0">
                <a:latin typeface="宋体" panose="02010600030101010101" pitchFamily="2" charset="-122"/>
                <a:ea typeface="宋体" panose="02010600030101010101" pitchFamily="2" charset="-122"/>
                <a:cs typeface="宋体" panose="02010600030101010101" pitchFamily="2" charset="-122"/>
              </a:rPr>
              <a:t>[8] Machine Learning for Day Trading , </a:t>
            </a:r>
            <a:r>
              <a:rPr lang="en-US" altLang="zh-CN" sz="1600" i="1" dirty="0">
                <a:solidFill>
                  <a:srgbClr val="0000FF"/>
                </a:solidFill>
                <a:latin typeface="宋体" panose="02010600030101010101" pitchFamily="2" charset="-122"/>
                <a:ea typeface="宋体" panose="02010600030101010101" pitchFamily="2" charset="-122"/>
                <a:cs typeface="宋体" panose="02010600030101010101" pitchFamily="2" charset="-122"/>
                <a:hlinkClick r:id="rId9"/>
              </a:rPr>
              <a:t>https://towardsdatascience.com/machine-learning-for-day-trading-27c08274df54</a:t>
            </a:r>
            <a:endParaRPr lang="zh-CN" altLang="zh-CN" sz="1600" dirty="0">
              <a:latin typeface="宋体" panose="02010600030101010101" pitchFamily="2" charset="-122"/>
              <a:ea typeface="宋体" panose="02010600030101010101" pitchFamily="2" charset="-122"/>
              <a:cs typeface="宋体" panose="02010600030101010101" pitchFamily="2" charset="-122"/>
            </a:endParaRPr>
          </a:p>
          <a:p>
            <a:r>
              <a:rPr lang="en-US" altLang="zh-CN" sz="1600" dirty="0">
                <a:latin typeface="宋体" panose="02010600030101010101" pitchFamily="2" charset="-122"/>
                <a:ea typeface="宋体" panose="02010600030101010101" pitchFamily="2" charset="-122"/>
                <a:cs typeface="宋体" panose="02010600030101010101" pitchFamily="2" charset="-122"/>
              </a:rPr>
              <a:t>[9] Introduction to Deep Learning Trading in Hedge Funds,</a:t>
            </a:r>
            <a:br>
              <a:rPr lang="en-US" altLang="zh-CN" sz="1600" dirty="0">
                <a:latin typeface="宋体" panose="02010600030101010101" pitchFamily="2" charset="-122"/>
                <a:ea typeface="宋体" panose="02010600030101010101" pitchFamily="2" charset="-122"/>
                <a:cs typeface="宋体" panose="02010600030101010101" pitchFamily="2" charset="-122"/>
              </a:rPr>
            </a:br>
            <a:r>
              <a:rPr lang="en-US" altLang="zh-CN" sz="1600" u="sng" dirty="0">
                <a:solidFill>
                  <a:srgbClr val="0000FF"/>
                </a:solidFill>
                <a:latin typeface="宋体" panose="02010600030101010101" pitchFamily="2" charset="-122"/>
                <a:ea typeface="宋体" panose="02010600030101010101" pitchFamily="2" charset="-122"/>
                <a:cs typeface="宋体" panose="02010600030101010101" pitchFamily="2" charset="-122"/>
                <a:hlinkClick r:id="rId10"/>
              </a:rPr>
              <a:t>https://www.toptal.com/deep-learning/deep-learning-trading-hedge-funds</a:t>
            </a:r>
            <a:endParaRPr lang="zh-CN" altLang="zh-CN" sz="1600" dirty="0">
              <a:latin typeface="宋体" panose="02010600030101010101" pitchFamily="2" charset="-122"/>
              <a:ea typeface="宋体" panose="02010600030101010101" pitchFamily="2" charset="-122"/>
              <a:cs typeface="宋体" panose="02010600030101010101" pitchFamily="2" charset="-122"/>
            </a:endParaRPr>
          </a:p>
          <a:p>
            <a:r>
              <a:rPr lang="en-US" altLang="zh-CN" sz="1600" dirty="0">
                <a:latin typeface="宋体" panose="02010600030101010101" pitchFamily="2" charset="-122"/>
                <a:ea typeface="宋体" panose="02010600030101010101" pitchFamily="2" charset="-122"/>
                <a:cs typeface="宋体" panose="02010600030101010101" pitchFamily="2" charset="-122"/>
              </a:rPr>
              <a:t>[10] Deep Reinforcement Learning for Foreign Exchange Trading, </a:t>
            </a:r>
            <a:r>
              <a:rPr lang="en-US" altLang="zh-CN" sz="1600" i="1" dirty="0">
                <a:solidFill>
                  <a:srgbClr val="0000FF"/>
                </a:solidFill>
                <a:latin typeface="宋体" panose="02010600030101010101" pitchFamily="2" charset="-122"/>
                <a:ea typeface="宋体" panose="02010600030101010101" pitchFamily="2" charset="-122"/>
                <a:cs typeface="宋体" panose="02010600030101010101" pitchFamily="2" charset="-122"/>
                <a:hlinkClick r:id="rId11"/>
              </a:rPr>
              <a:t>https://arxiv.org/pdf/1908.08036.pdf</a:t>
            </a:r>
            <a:endParaRPr lang="zh-CN" altLang="zh-CN" sz="1600" dirty="0">
              <a:latin typeface="宋体" panose="02010600030101010101" pitchFamily="2" charset="-122"/>
              <a:ea typeface="宋体" panose="02010600030101010101" pitchFamily="2" charset="-122"/>
              <a:cs typeface="宋体" panose="02010600030101010101" pitchFamily="2" charset="-122"/>
            </a:endParaRPr>
          </a:p>
          <a:p>
            <a:r>
              <a:rPr lang="en-US" altLang="zh-CN" sz="1600" dirty="0">
                <a:latin typeface="宋体" panose="02010600030101010101" pitchFamily="2" charset="-122"/>
                <a:ea typeface="宋体" panose="02010600030101010101" pitchFamily="2" charset="-122"/>
                <a:cs typeface="宋体" panose="02010600030101010101" pitchFamily="2" charset="-122"/>
              </a:rPr>
              <a:t>[11] Black swan theory,</a:t>
            </a:r>
            <a:r>
              <a:rPr lang="en-US" altLang="zh-CN" sz="1600" i="1" dirty="0">
                <a:latin typeface="宋体" panose="02010600030101010101" pitchFamily="2" charset="-122"/>
                <a:ea typeface="宋体" panose="02010600030101010101" pitchFamily="2" charset="-122"/>
                <a:cs typeface="宋体" panose="02010600030101010101" pitchFamily="2" charset="-122"/>
              </a:rPr>
              <a:t> </a:t>
            </a:r>
            <a:r>
              <a:rPr lang="en-US" altLang="zh-CN" sz="1600" i="1" dirty="0">
                <a:solidFill>
                  <a:srgbClr val="0000FF"/>
                </a:solidFill>
                <a:latin typeface="宋体" panose="02010600030101010101" pitchFamily="2" charset="-122"/>
                <a:ea typeface="宋体" panose="02010600030101010101" pitchFamily="2" charset="-122"/>
                <a:cs typeface="宋体" panose="02010600030101010101" pitchFamily="2" charset="-122"/>
                <a:hlinkClick r:id="rId12"/>
              </a:rPr>
              <a:t>https://en.wikipedia.org/wiki/Black_swan_theory</a:t>
            </a:r>
            <a:endParaRPr lang="zh-CN" altLang="zh-CN" sz="1600" dirty="0">
              <a:latin typeface="宋体" panose="02010600030101010101" pitchFamily="2" charset="-122"/>
              <a:ea typeface="宋体" panose="02010600030101010101" pitchFamily="2" charset="-122"/>
              <a:cs typeface="宋体" panose="02010600030101010101" pitchFamily="2" charset="-122"/>
            </a:endParaRPr>
          </a:p>
          <a:p>
            <a:r>
              <a:rPr lang="en-US" altLang="zh-CN" sz="1600" dirty="0">
                <a:latin typeface="宋体" panose="02010600030101010101" pitchFamily="2" charset="-122"/>
                <a:ea typeface="宋体" panose="02010600030101010101" pitchFamily="2" charset="-122"/>
                <a:cs typeface="宋体" panose="02010600030101010101" pitchFamily="2" charset="-122"/>
              </a:rPr>
              <a:t>[12] Long Term Capital Management, </a:t>
            </a:r>
            <a:r>
              <a:rPr lang="en-US" altLang="zh-CN" sz="1600" i="1" dirty="0">
                <a:latin typeface="宋体" panose="02010600030101010101" pitchFamily="2" charset="-122"/>
                <a:ea typeface="宋体" panose="02010600030101010101" pitchFamily="2" charset="-122"/>
                <a:cs typeface="宋体" panose="02010600030101010101" pitchFamily="2" charset="-122"/>
              </a:rPr>
              <a:t>https://en.wikipedia.org/wiki/Long-Term_Capital_Management</a:t>
            </a:r>
            <a:endParaRPr lang="zh-CN" altLang="zh-CN" sz="1600" dirty="0">
              <a:latin typeface="宋体" panose="02010600030101010101" pitchFamily="2" charset="-122"/>
              <a:ea typeface="宋体" panose="02010600030101010101" pitchFamily="2" charset="-122"/>
              <a:cs typeface="宋体" panose="02010600030101010101" pitchFamily="2" charset="-122"/>
            </a:endParaRPr>
          </a:p>
        </p:txBody>
      </p:sp>
    </p:spTree>
    <p:extLst>
      <p:ext uri="{BB962C8B-B14F-4D97-AF65-F5344CB8AC3E}">
        <p14:creationId xmlns:p14="http://schemas.microsoft.com/office/powerpoint/2010/main" val="22766470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73D553D2-86BA-42F8-A662-05DDD0F9F6C8}"/>
              </a:ext>
            </a:extLst>
          </p:cNvPr>
          <p:cNvSpPr>
            <a:spLocks noGrp="1"/>
          </p:cNvSpPr>
          <p:nvPr>
            <p:ph type="pic" sz="quarter" idx="12"/>
          </p:nvPr>
        </p:nvSpPr>
        <p:spPr/>
      </p:sp>
      <p:sp>
        <p:nvSpPr>
          <p:cNvPr id="3" name="Title 2">
            <a:extLst>
              <a:ext uri="{FF2B5EF4-FFF2-40B4-BE49-F238E27FC236}">
                <a16:creationId xmlns:a16="http://schemas.microsoft.com/office/drawing/2014/main" id="{93AAF0FA-991A-4E49-BFFA-AF05701DFEE1}"/>
              </a:ext>
            </a:extLst>
          </p:cNvPr>
          <p:cNvSpPr>
            <a:spLocks noGrp="1"/>
          </p:cNvSpPr>
          <p:nvPr>
            <p:ph type="ctrTitle"/>
          </p:nvPr>
        </p:nvSpPr>
        <p:spPr>
          <a:xfrm>
            <a:off x="0" y="0"/>
            <a:ext cx="9672000" cy="6857999"/>
          </a:xfrm>
        </p:spPr>
        <p:txBody>
          <a:bodyPr/>
          <a:lstStyle/>
          <a:p>
            <a:r>
              <a:rPr lang="en-US" altLang="zh-CN" dirty="0"/>
              <a:t>Thank</a:t>
            </a:r>
            <a:br>
              <a:rPr lang="en-US" altLang="zh-CN" dirty="0"/>
            </a:br>
            <a:r>
              <a:rPr lang="en-US" altLang="zh-CN" dirty="0"/>
              <a:t> you</a:t>
            </a:r>
            <a:endParaRPr lang="zh-CN" altLang="en-US" dirty="0"/>
          </a:p>
        </p:txBody>
      </p:sp>
      <p:sp>
        <p:nvSpPr>
          <p:cNvPr id="4" name="Text Placeholder 3">
            <a:extLst>
              <a:ext uri="{FF2B5EF4-FFF2-40B4-BE49-F238E27FC236}">
                <a16:creationId xmlns:a16="http://schemas.microsoft.com/office/drawing/2014/main" id="{46FBBAFE-B301-4AD6-AFB5-A8746DFF5951}"/>
              </a:ext>
            </a:extLst>
          </p:cNvPr>
          <p:cNvSpPr>
            <a:spLocks noGrp="1"/>
          </p:cNvSpPr>
          <p:nvPr>
            <p:ph type="body" sz="quarter" idx="13"/>
          </p:nvPr>
        </p:nvSpPr>
        <p:spPr/>
        <p:txBody>
          <a:bodyPr/>
          <a:lstStyle/>
          <a:p>
            <a:r>
              <a:rPr lang="en-US" altLang="zh-CN" dirty="0"/>
              <a:t>Jacky Chow</a:t>
            </a:r>
            <a:endParaRPr lang="zh-CN" altLang="en-US" dirty="0"/>
          </a:p>
        </p:txBody>
      </p:sp>
      <p:sp>
        <p:nvSpPr>
          <p:cNvPr id="5" name="Text Placeholder 4">
            <a:extLst>
              <a:ext uri="{FF2B5EF4-FFF2-40B4-BE49-F238E27FC236}">
                <a16:creationId xmlns:a16="http://schemas.microsoft.com/office/drawing/2014/main" id="{AA2F9A03-3038-41ED-A26A-CF49D6B54041}"/>
              </a:ext>
            </a:extLst>
          </p:cNvPr>
          <p:cNvSpPr>
            <a:spLocks noGrp="1"/>
          </p:cNvSpPr>
          <p:nvPr>
            <p:ph type="body" sz="quarter" idx="14"/>
          </p:nvPr>
        </p:nvSpPr>
        <p:spPr/>
        <p:txBody>
          <a:bodyPr/>
          <a:lstStyle/>
          <a:p>
            <a:r>
              <a:rPr lang="en-US" altLang="zh-CN" dirty="0"/>
              <a:t>jie.zou@sjsu.edu</a:t>
            </a:r>
            <a:endParaRPr lang="zh-CN" altLang="en-US" dirty="0"/>
          </a:p>
        </p:txBody>
      </p:sp>
      <p:sp>
        <p:nvSpPr>
          <p:cNvPr id="7" name="Text Placeholder 6">
            <a:extLst>
              <a:ext uri="{FF2B5EF4-FFF2-40B4-BE49-F238E27FC236}">
                <a16:creationId xmlns:a16="http://schemas.microsoft.com/office/drawing/2014/main" id="{4F5AD104-4F85-434C-91A5-CCD8B787CF47}"/>
              </a:ext>
            </a:extLst>
          </p:cNvPr>
          <p:cNvSpPr>
            <a:spLocks noGrp="1"/>
          </p:cNvSpPr>
          <p:nvPr>
            <p:ph type="body" sz="quarter" idx="16"/>
          </p:nvPr>
        </p:nvSpPr>
        <p:spPr/>
        <p:txBody>
          <a:bodyPr/>
          <a:lstStyle/>
          <a:p>
            <a:r>
              <a:rPr lang="en-US" altLang="zh-CN" dirty="0"/>
              <a:t>SJSU MSSE-Data Science</a:t>
            </a:r>
            <a:endParaRPr lang="zh-CN" altLang="en-US" dirty="0"/>
          </a:p>
        </p:txBody>
      </p:sp>
    </p:spTree>
    <p:extLst>
      <p:ext uri="{BB962C8B-B14F-4D97-AF65-F5344CB8AC3E}">
        <p14:creationId xmlns:p14="http://schemas.microsoft.com/office/powerpoint/2010/main" val="40047185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87045" y="285750"/>
            <a:ext cx="11089005" cy="922655"/>
          </a:xfrm>
          <a:prstGeom prst="rect">
            <a:avLst/>
          </a:prstGeom>
          <a:gradFill>
            <a:gsLst>
              <a:gs pos="0">
                <a:schemeClr val="tx2"/>
              </a:gs>
              <a:gs pos="100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Placeholder 1"/>
          <p:cNvSpPr>
            <a:spLocks noGrp="1"/>
          </p:cNvSpPr>
          <p:nvPr>
            <p:ph type="body" sz="quarter" idx="12"/>
          </p:nvPr>
        </p:nvSpPr>
        <p:spPr>
          <a:xfrm>
            <a:off x="475615" y="55245"/>
            <a:ext cx="11002010" cy="3045460"/>
          </a:xfrm>
        </p:spPr>
        <p:txBody>
          <a:bodyPr/>
          <a:lstStyle/>
          <a:p>
            <a:pPr algn="ctr"/>
            <a:endParaRPr lang="en-US" dirty="0"/>
          </a:p>
          <a:p>
            <a:pPr algn="ctr"/>
            <a:r>
              <a:rPr lang="en-US" altLang="zh-CN" sz="3200" dirty="0">
                <a:solidFill>
                  <a:schemeClr val="bg1"/>
                </a:solidFill>
                <a:effectLst>
                  <a:outerShdw blurRad="38100" dist="19050" dir="2700000" algn="tl" rotWithShape="0">
                    <a:schemeClr val="dk1">
                      <a:alpha val="40000"/>
                    </a:schemeClr>
                  </a:outerShdw>
                </a:effectLst>
              </a:rPr>
              <a:t>What financial application areas are of interest to DL community?</a:t>
            </a:r>
            <a:endParaRPr lang="zh-CN" altLang="zh-CN" sz="3200" dirty="0">
              <a:solidFill>
                <a:schemeClr val="bg1"/>
              </a:solidFill>
              <a:effectLst>
                <a:outerShdw blurRad="38100" dist="19050" dir="2700000" algn="tl" rotWithShape="0">
                  <a:schemeClr val="dk1">
                    <a:alpha val="40000"/>
                  </a:schemeClr>
                </a:outerShdw>
              </a:effectLst>
            </a:endParaRPr>
          </a:p>
          <a:p>
            <a:pPr algn="ctr"/>
            <a:endParaRPr lang="en-US" sz="2400" dirty="0">
              <a:solidFill>
                <a:schemeClr val="bg1"/>
              </a:solidFill>
              <a:effectLst>
                <a:outerShdw blurRad="38100" dist="19050" dir="2700000" algn="tl" rotWithShape="0">
                  <a:schemeClr val="dk1">
                    <a:alpha val="40000"/>
                  </a:schemeClr>
                </a:outerShdw>
              </a:effectLst>
            </a:endParaRPr>
          </a:p>
          <a:p>
            <a:pPr algn="ctr"/>
            <a:endParaRPr lang="en-US" dirty="0"/>
          </a:p>
        </p:txBody>
      </p:sp>
      <p:sp>
        <p:nvSpPr>
          <p:cNvPr id="3" name="Slide Number Placeholder 2"/>
          <p:cNvSpPr>
            <a:spLocks noGrp="1"/>
          </p:cNvSpPr>
          <p:nvPr>
            <p:ph type="sldNum" sz="quarter" idx="11"/>
          </p:nvPr>
        </p:nvSpPr>
        <p:spPr/>
        <p:txBody>
          <a:bodyPr/>
          <a:lstStyle/>
          <a:p>
            <a:fld id="{EECC7194-A4D0-457B-9D3E-53681723AFF7}" type="slidenum">
              <a:rPr lang="en-US" smtClean="0"/>
              <a:t>4</a:t>
            </a:fld>
            <a:endParaRPr lang="en-US" dirty="0"/>
          </a:p>
        </p:txBody>
      </p:sp>
      <p:pic>
        <p:nvPicPr>
          <p:cNvPr id="8" name="Picture 7">
            <a:extLst>
              <a:ext uri="{FF2B5EF4-FFF2-40B4-BE49-F238E27FC236}">
                <a16:creationId xmlns:a16="http://schemas.microsoft.com/office/drawing/2014/main" id="{F67EED35-1A80-4908-8099-FF500F5C2E85}"/>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2067789" y="2133670"/>
            <a:ext cx="7873879" cy="2590659"/>
          </a:xfrm>
          <a:prstGeom prst="rect">
            <a:avLst/>
          </a:prstGeom>
          <a:noFill/>
          <a:ln>
            <a:noFill/>
          </a:ln>
        </p:spPr>
      </p:pic>
      <p:sp>
        <p:nvSpPr>
          <p:cNvPr id="4" name="Rectangle 3">
            <a:extLst>
              <a:ext uri="{FF2B5EF4-FFF2-40B4-BE49-F238E27FC236}">
                <a16:creationId xmlns:a16="http://schemas.microsoft.com/office/drawing/2014/main" id="{833B68B6-7C2D-4F4A-8A6E-EF03770A67AC}"/>
              </a:ext>
            </a:extLst>
          </p:cNvPr>
          <p:cNvSpPr/>
          <p:nvPr/>
        </p:nvSpPr>
        <p:spPr>
          <a:xfrm>
            <a:off x="4394716" y="4878581"/>
            <a:ext cx="2916183" cy="369332"/>
          </a:xfrm>
          <a:prstGeom prst="rect">
            <a:avLst/>
          </a:prstGeom>
        </p:spPr>
        <p:txBody>
          <a:bodyPr wrap="none">
            <a:spAutoFit/>
          </a:bodyPr>
          <a:lstStyle/>
          <a:p>
            <a:pPr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ML/DL Use Cases in finance</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fld id="{EECC7194-A4D0-457B-9D3E-53681723AFF7}" type="slidenum">
              <a:rPr lang="en-US" smtClean="0"/>
              <a:t>5</a:t>
            </a:fld>
            <a:endParaRPr lang="en-US" dirty="0"/>
          </a:p>
        </p:txBody>
      </p:sp>
      <p:sp>
        <p:nvSpPr>
          <p:cNvPr id="4" name="Title 3"/>
          <p:cNvSpPr>
            <a:spLocks noGrp="1"/>
          </p:cNvSpPr>
          <p:nvPr>
            <p:ph type="title"/>
          </p:nvPr>
        </p:nvSpPr>
        <p:spPr>
          <a:xfrm>
            <a:off x="683999" y="808186"/>
            <a:ext cx="9792689" cy="370166"/>
          </a:xfrm>
        </p:spPr>
        <p:txBody>
          <a:bodyPr/>
          <a:lstStyle/>
          <a:p>
            <a:r>
              <a:rPr lang="en-US" altLang="zh-CN" dirty="0"/>
              <a:t>Programmatic  Trading &amp;&amp;Decision Support Systems</a:t>
            </a:r>
            <a:endParaRPr lang="zh-CN" altLang="zh-CN" dirty="0"/>
          </a:p>
        </p:txBody>
      </p:sp>
      <p:sp>
        <p:nvSpPr>
          <p:cNvPr id="6" name="TextBox 5"/>
          <p:cNvSpPr txBox="1"/>
          <p:nvPr/>
        </p:nvSpPr>
        <p:spPr>
          <a:xfrm>
            <a:off x="888281" y="1547814"/>
            <a:ext cx="8396205" cy="6093976"/>
          </a:xfrm>
          <a:prstGeom prst="rect">
            <a:avLst/>
          </a:prstGeom>
          <a:noFill/>
        </p:spPr>
        <p:txBody>
          <a:bodyPr wrap="square" rtlCol="0">
            <a:spAutoFit/>
          </a:bodyPr>
          <a:lstStyle/>
          <a:p>
            <a:endParaRPr lang="zh-CN" altLang="zh-CN" dirty="0"/>
          </a:p>
          <a:p>
            <a:r>
              <a:rPr lang="en-US" altLang="zh-CN" sz="2600" dirty="0"/>
              <a:t>— 1.1 </a:t>
            </a:r>
            <a:r>
              <a:rPr lang="en-US" altLang="zh-CN" sz="2600" b="1" dirty="0"/>
              <a:t>Financial / invested programmatic trading</a:t>
            </a:r>
          </a:p>
          <a:p>
            <a:pPr marL="285750" indent="-285750">
              <a:buFont typeface="Arial" panose="020B0604020202020204" pitchFamily="34" charset="0"/>
              <a:buChar char="•"/>
            </a:pPr>
            <a:r>
              <a:rPr lang="en-US" altLang="zh-CN" dirty="0"/>
              <a:t> based on the Trend Investment Methodology. They believe that</a:t>
            </a:r>
            <a:r>
              <a:rPr lang="en-US" altLang="zh-CN" i="1" dirty="0"/>
              <a:t> ‘Whatever has happened before will happen again. Whatever has been done before will be done again.’  </a:t>
            </a:r>
            <a:r>
              <a:rPr lang="en-US" altLang="zh-CN" dirty="0"/>
              <a:t>They only care about prices and trends, not intrinsic values and current market valuations.</a:t>
            </a:r>
          </a:p>
          <a:p>
            <a:pPr marL="285750" indent="-285750">
              <a:buFont typeface="Arial" panose="020B0604020202020204" pitchFamily="34" charset="0"/>
              <a:buChar char="•"/>
            </a:pPr>
            <a:r>
              <a:rPr lang="en-US" altLang="zh-CN" dirty="0">
                <a:solidFill>
                  <a:srgbClr val="FF0000"/>
                </a:solidFill>
              </a:rPr>
              <a:t>‘</a:t>
            </a:r>
            <a:r>
              <a:rPr lang="en-US" altLang="zh-CN" b="1" i="1" dirty="0">
                <a:solidFill>
                  <a:srgbClr val="FF0000"/>
                </a:solidFill>
              </a:rPr>
              <a:t>There’s nothing new under the sun</a:t>
            </a:r>
            <a:r>
              <a:rPr lang="en-US" altLang="zh-CN" dirty="0">
                <a:solidFill>
                  <a:srgbClr val="FF0000"/>
                </a:solidFill>
              </a:rPr>
              <a:t>’.</a:t>
            </a:r>
            <a:r>
              <a:rPr lang="en-US" altLang="zh-CN" dirty="0"/>
              <a:t> This is mainly an investment / trading methodology based on trading psychology and analysis of  trends.</a:t>
            </a:r>
            <a:r>
              <a:rPr lang="en-US" altLang="zh-CN" b="1" dirty="0"/>
              <a:t> 	</a:t>
            </a:r>
          </a:p>
          <a:p>
            <a:endParaRPr lang="zh-CN" altLang="zh-CN" dirty="0"/>
          </a:p>
          <a:p>
            <a:r>
              <a:rPr lang="en-US" altLang="zh-CN" sz="2600" b="1" dirty="0"/>
              <a:t>— 1.2 Decision Support Systems</a:t>
            </a:r>
          </a:p>
          <a:p>
            <a:pPr marL="285750" indent="-285750">
              <a:buFont typeface="Arial" panose="020B0604020202020204" pitchFamily="34" charset="0"/>
              <a:buChar char="•"/>
            </a:pPr>
            <a:r>
              <a:rPr lang="en-US" altLang="zh-CN" dirty="0"/>
              <a:t>based on the Value Investment Methodology. They believe that fundamental analysis can help to identify the value opportunities of stock in. They do not care about short-term prices and trends, and </a:t>
            </a:r>
            <a:r>
              <a:rPr lang="en-US" altLang="zh-CN" dirty="0">
                <a:solidFill>
                  <a:srgbClr val="FF0000"/>
                </a:solidFill>
              </a:rPr>
              <a:t>focus on the intrinsic value of the company</a:t>
            </a:r>
            <a:r>
              <a:rPr lang="en-US" altLang="zh-CN" dirty="0"/>
              <a:t>, but buying and selling will also consider the current market valuation and other factors, the </a:t>
            </a:r>
            <a:r>
              <a:rPr lang="en-US" altLang="zh-CN" dirty="0">
                <a:solidFill>
                  <a:srgbClr val="FF0000"/>
                </a:solidFill>
              </a:rPr>
              <a:t>safety margin </a:t>
            </a:r>
            <a:r>
              <a:rPr lang="en-US" altLang="zh-CN" dirty="0"/>
              <a:t>is important.(</a:t>
            </a:r>
            <a:r>
              <a:rPr lang="en-US" altLang="zh-CN" dirty="0">
                <a:solidFill>
                  <a:srgbClr val="FF0000"/>
                </a:solidFill>
              </a:rPr>
              <a:t>Warren Buffett</a:t>
            </a:r>
            <a:r>
              <a:rPr lang="en-US" altLang="zh-CN" dirty="0"/>
              <a:t>)</a:t>
            </a:r>
          </a:p>
          <a:p>
            <a:pPr marL="285750" indent="-285750">
              <a:buFont typeface="Arial" panose="020B0604020202020204" pitchFamily="34" charset="0"/>
              <a:buChar char="•"/>
            </a:pPr>
            <a:r>
              <a:rPr lang="en-US" altLang="zh-CN" dirty="0"/>
              <a:t>It does not directly operate transactions, but provides support for transaction decisions.</a:t>
            </a:r>
            <a:endParaRPr lang="zh-CN" altLang="zh-CN" dirty="0"/>
          </a:p>
          <a:p>
            <a:pPr marL="285750" indent="-285750">
              <a:buFont typeface="Arial" panose="020B0604020202020204" pitchFamily="34" charset="0"/>
              <a:buChar char="•"/>
            </a:pPr>
            <a:endParaRPr lang="zh-CN" altLang="zh-CN" dirty="0"/>
          </a:p>
          <a:p>
            <a:endParaRPr lang="zh-CN" altLang="zh-CN" sz="2600" b="1" dirty="0"/>
          </a:p>
          <a:p>
            <a:pPr marL="285750" indent="-285750">
              <a:buFont typeface="Arial" panose="020B0604020202090204" pitchFamily="34" charset="0"/>
              <a:buChar char="•"/>
            </a:pPr>
            <a:endParaRPr lang="en-US" sz="2400" dirty="0">
              <a:latin typeface="+mj-lt"/>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42ACE44-A6D8-498D-B5EC-FE070FBEE466}"/>
              </a:ext>
            </a:extLst>
          </p:cNvPr>
          <p:cNvSpPr>
            <a:spLocks noGrp="1"/>
          </p:cNvSpPr>
          <p:nvPr>
            <p:ph type="ctrTitle"/>
          </p:nvPr>
        </p:nvSpPr>
        <p:spPr/>
        <p:txBody>
          <a:bodyPr/>
          <a:lstStyle/>
          <a:p>
            <a:endParaRPr lang="zh-CN" altLang="en-US" dirty="0"/>
          </a:p>
        </p:txBody>
      </p:sp>
      <p:sp>
        <p:nvSpPr>
          <p:cNvPr id="5" name="Slide Number Placeholder 4">
            <a:extLst>
              <a:ext uri="{FF2B5EF4-FFF2-40B4-BE49-F238E27FC236}">
                <a16:creationId xmlns:a16="http://schemas.microsoft.com/office/drawing/2014/main" id="{4DCA13E9-446D-400D-81E5-FC08DF8A3E6E}"/>
              </a:ext>
            </a:extLst>
          </p:cNvPr>
          <p:cNvSpPr>
            <a:spLocks noGrp="1"/>
          </p:cNvSpPr>
          <p:nvPr>
            <p:ph type="sldNum" sz="quarter" idx="11"/>
          </p:nvPr>
        </p:nvSpPr>
        <p:spPr/>
        <p:txBody>
          <a:bodyPr/>
          <a:lstStyle/>
          <a:p>
            <a:fld id="{EECC7194-A4D0-457B-9D3E-53681723AFF7}" type="slidenum">
              <a:rPr lang="en-US" smtClean="0"/>
              <a:t>6</a:t>
            </a:fld>
            <a:endParaRPr lang="en-US" dirty="0"/>
          </a:p>
        </p:txBody>
      </p:sp>
      <p:pic>
        <p:nvPicPr>
          <p:cNvPr id="10" name="Picture Placeholder 16">
            <a:extLst>
              <a:ext uri="{FF2B5EF4-FFF2-40B4-BE49-F238E27FC236}">
                <a16:creationId xmlns:a16="http://schemas.microsoft.com/office/drawing/2014/main" id="{B77C0BB6-053D-4B37-872E-83F284D06FBC}"/>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a:stretch/>
        </p:blipFill>
        <p:spPr>
          <a:xfrm>
            <a:off x="2520000" y="702719"/>
            <a:ext cx="9635841" cy="5539045"/>
          </a:xfrm>
          <a:prstGeom prst="rect">
            <a:avLst/>
          </a:prstGeom>
          <a:solidFill>
            <a:schemeClr val="tx1">
              <a:lumMod val="75000"/>
              <a:lumOff val="25000"/>
            </a:schemeClr>
          </a:solidFill>
        </p:spPr>
      </p:pic>
      <p:sp>
        <p:nvSpPr>
          <p:cNvPr id="11" name="TextBox 10">
            <a:extLst>
              <a:ext uri="{FF2B5EF4-FFF2-40B4-BE49-F238E27FC236}">
                <a16:creationId xmlns:a16="http://schemas.microsoft.com/office/drawing/2014/main" id="{C75F1454-88B9-4265-B638-F079F0A26174}"/>
              </a:ext>
            </a:extLst>
          </p:cNvPr>
          <p:cNvSpPr txBox="1"/>
          <p:nvPr/>
        </p:nvSpPr>
        <p:spPr>
          <a:xfrm>
            <a:off x="2520000" y="6610342"/>
            <a:ext cx="9428751" cy="230832"/>
          </a:xfrm>
          <a:prstGeom prst="rect">
            <a:avLst/>
          </a:prstGeom>
          <a:noFill/>
        </p:spPr>
        <p:txBody>
          <a:bodyPr wrap="square" rtlCol="0">
            <a:spAutoFit/>
          </a:bodyPr>
          <a:lstStyle/>
          <a:p>
            <a:r>
              <a:rPr lang="zh-CN" altLang="en-US" sz="900" dirty="0">
                <a:solidFill>
                  <a:schemeClr val="tx2">
                    <a:lumMod val="50000"/>
                    <a:lumOff val="50000"/>
                  </a:schemeClr>
                </a:solidFill>
                <a:hlinkClick r:id="rId4" tooltip="https://stats.stackexchange.com/questions/337764/neural-networks-performance-vs-amount-of-data">
                  <a:extLst>
                    <a:ext uri="{A12FA001-AC4F-418D-AE19-62706E023703}">
                      <ahyp:hlinkClr xmlns:ahyp="http://schemas.microsoft.com/office/drawing/2018/hyperlinkcolor" val="tx"/>
                    </a:ext>
                  </a:extLst>
                </a:hlinkClick>
              </a:rPr>
              <a:t>This Photo</a:t>
            </a:r>
            <a:r>
              <a:rPr lang="zh-CN" altLang="en-US" sz="900" dirty="0">
                <a:solidFill>
                  <a:schemeClr val="tx2">
                    <a:lumMod val="50000"/>
                    <a:lumOff val="50000"/>
                  </a:schemeClr>
                </a:solidFill>
              </a:rPr>
              <a:t> by Unknown Author is licensed under </a:t>
            </a:r>
            <a:r>
              <a:rPr lang="zh-CN" altLang="en-US" sz="900" dirty="0">
                <a:solidFill>
                  <a:schemeClr val="tx2">
                    <a:lumMod val="50000"/>
                    <a:lumOff val="50000"/>
                  </a:schemeClr>
                </a:solidFill>
                <a:hlinkClick r:id="rId5" tooltip="https://creativecommons.org/licenses/by-sa/3.0/">
                  <a:extLst>
                    <a:ext uri="{A12FA001-AC4F-418D-AE19-62706E023703}">
                      <ahyp:hlinkClr xmlns:ahyp="http://schemas.microsoft.com/office/drawing/2018/hyperlinkcolor" val="tx"/>
                    </a:ext>
                  </a:extLst>
                </a:hlinkClick>
              </a:rPr>
              <a:t>CC BY-SA</a:t>
            </a:r>
            <a:endParaRPr lang="zh-CN" altLang="en-US" sz="900" dirty="0">
              <a:solidFill>
                <a:schemeClr val="tx2">
                  <a:lumMod val="50000"/>
                  <a:lumOff val="50000"/>
                </a:schemeClr>
              </a:solidFill>
            </a:endParaRPr>
          </a:p>
        </p:txBody>
      </p:sp>
      <p:sp>
        <p:nvSpPr>
          <p:cNvPr id="13" name="Slide Number Placeholder 2">
            <a:extLst>
              <a:ext uri="{FF2B5EF4-FFF2-40B4-BE49-F238E27FC236}">
                <a16:creationId xmlns:a16="http://schemas.microsoft.com/office/drawing/2014/main" id="{9B063C68-967C-4DA4-8B7F-30D514BDAA1B}"/>
              </a:ext>
            </a:extLst>
          </p:cNvPr>
          <p:cNvSpPr txBox="1">
            <a:spLocks/>
          </p:cNvSpPr>
          <p:nvPr/>
        </p:nvSpPr>
        <p:spPr>
          <a:xfrm>
            <a:off x="11575764" y="6241764"/>
            <a:ext cx="270474" cy="270474"/>
          </a:xfrm>
          <a:prstGeom prst="ellipse">
            <a:avLst/>
          </a:prstGeom>
          <a:solidFill>
            <a:schemeClr val="accent1"/>
          </a:solidFill>
        </p:spPr>
        <p:txBody>
          <a:bodyPr vert="horz" lIns="0" tIns="0" rIns="0" bIns="0" rtlCol="0" anchor="ctr"/>
          <a:lstStyle>
            <a:defPPr>
              <a:defRPr lang="en-US"/>
            </a:defPPr>
            <a:lvl1pPr marL="0" algn="ctr" defTabSz="914400" rtl="0" eaLnBrk="1" latinLnBrk="0" hangingPunct="1">
              <a:defRPr sz="10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ECC7194-A4D0-457B-9D3E-53681723AFF7}" type="slidenum">
              <a:rPr lang="en-US" smtClean="0"/>
              <a:pPr/>
              <a:t>6</a:t>
            </a:fld>
            <a:endParaRPr lang="en-US" dirty="0"/>
          </a:p>
        </p:txBody>
      </p:sp>
      <p:sp>
        <p:nvSpPr>
          <p:cNvPr id="14" name="Title 1">
            <a:extLst>
              <a:ext uri="{FF2B5EF4-FFF2-40B4-BE49-F238E27FC236}">
                <a16:creationId xmlns:a16="http://schemas.microsoft.com/office/drawing/2014/main" id="{710C62B1-4D79-4CCF-ADB9-BA1C6643B56C}"/>
              </a:ext>
            </a:extLst>
          </p:cNvPr>
          <p:cNvSpPr txBox="1">
            <a:spLocks/>
          </p:cNvSpPr>
          <p:nvPr/>
        </p:nvSpPr>
        <p:spPr>
          <a:xfrm>
            <a:off x="-204000" y="145748"/>
            <a:ext cx="7560000" cy="370166"/>
          </a:xfrm>
          <a:prstGeom prst="rect">
            <a:avLst/>
          </a:prstGeom>
          <a:solidFill>
            <a:schemeClr val="tx2">
              <a:alpha val="70000"/>
            </a:schemeClr>
          </a:solidFill>
        </p:spPr>
        <p:txBody>
          <a:bodyPr vert="horz" lIns="1116000" tIns="0" rIns="180000" bIns="0" rtlCol="0" anchor="ctr">
            <a:noAutofit/>
          </a:bodyPr>
          <a:lstStyle>
            <a:lvl1pPr algn="l" defTabSz="914400" rtl="0" eaLnBrk="1" latinLnBrk="0" hangingPunct="1">
              <a:lnSpc>
                <a:spcPct val="90000"/>
              </a:lnSpc>
              <a:spcBef>
                <a:spcPct val="0"/>
              </a:spcBef>
              <a:buNone/>
              <a:defRPr sz="5000" b="1" kern="1200" cap="all" spc="-150" baseline="0">
                <a:solidFill>
                  <a:schemeClr val="bg1"/>
                </a:solidFill>
                <a:latin typeface="+mj-lt"/>
                <a:ea typeface="+mj-ea"/>
                <a:cs typeface="+mj-cs"/>
              </a:defRPr>
            </a:lvl1pPr>
          </a:lstStyle>
          <a:p>
            <a:r>
              <a:rPr lang="en-US" sz="3600" dirty="0"/>
              <a:t>Part </a:t>
            </a:r>
            <a:r>
              <a:rPr lang="en-US" altLang="zh-CN" sz="3600" dirty="0"/>
              <a:t>II</a:t>
            </a:r>
            <a:r>
              <a:rPr lang="en-US" sz="3600" dirty="0"/>
              <a:t>.  </a:t>
            </a:r>
            <a:r>
              <a:rPr lang="en-US" altLang="zh-CN" sz="3600" dirty="0"/>
              <a:t>Why</a:t>
            </a:r>
            <a:r>
              <a:rPr lang="zh-CN" altLang="en-US" sz="3600" dirty="0"/>
              <a:t>？</a:t>
            </a:r>
            <a:endParaRPr lang="en-US" sz="3600" dirty="0"/>
          </a:p>
        </p:txBody>
      </p:sp>
      <p:sp>
        <p:nvSpPr>
          <p:cNvPr id="15" name="Rectangle 14">
            <a:extLst>
              <a:ext uri="{FF2B5EF4-FFF2-40B4-BE49-F238E27FC236}">
                <a16:creationId xmlns:a16="http://schemas.microsoft.com/office/drawing/2014/main" id="{E7827724-ACE3-4B89-B22F-11A29761BF5D}"/>
              </a:ext>
            </a:extLst>
          </p:cNvPr>
          <p:cNvSpPr/>
          <p:nvPr/>
        </p:nvSpPr>
        <p:spPr>
          <a:xfrm>
            <a:off x="91469" y="1931529"/>
            <a:ext cx="2057703" cy="3600986"/>
          </a:xfrm>
          <a:prstGeom prst="rect">
            <a:avLst/>
          </a:prstGeom>
        </p:spPr>
        <p:txBody>
          <a:bodyPr wrap="square">
            <a:spAutoFit/>
          </a:bodyPr>
          <a:lstStyle/>
          <a:p>
            <a:pPr algn="just">
              <a:spcAft>
                <a:spcPts val="0"/>
              </a:spcAft>
            </a:pPr>
            <a:r>
              <a:rPr lang="en-US" altLang="zh-CN" kern="100" dirty="0">
                <a:solidFill>
                  <a:schemeClr val="bg1"/>
                </a:solidFill>
                <a:latin typeface="Vijaya" panose="020B0502040204020203" pitchFamily="18" charset="0"/>
                <a:ea typeface="等线" panose="02010600030101010101" pitchFamily="2" charset="-122"/>
                <a:cs typeface="Vijaya" panose="020B0502040204020203" pitchFamily="18" charset="0"/>
              </a:rPr>
              <a:t>In the field of machine learning(ML), Numerous studies have been published resulting in various models. And deep learning (DL) has recently begun to receive Widely concerned, this is mainly due to its </a:t>
            </a:r>
            <a:r>
              <a:rPr lang="en-US" altLang="zh-CN" kern="100" dirty="0">
                <a:solidFill>
                  <a:srgbClr val="FF0000"/>
                </a:solidFill>
                <a:latin typeface="Vijaya" panose="020B0502040204020203" pitchFamily="18" charset="0"/>
                <a:ea typeface="等线" panose="02010600030101010101" pitchFamily="2" charset="-122"/>
                <a:cs typeface="Vijaya" panose="020B0502040204020203" pitchFamily="18" charset="0"/>
              </a:rPr>
              <a:t>better performance than the classic model</a:t>
            </a:r>
            <a:r>
              <a:rPr lang="en-US" altLang="zh-CN" kern="100" dirty="0">
                <a:solidFill>
                  <a:schemeClr val="bg1"/>
                </a:solidFill>
                <a:latin typeface="Vijaya" panose="020B0502040204020203" pitchFamily="18" charset="0"/>
                <a:ea typeface="等线" panose="02010600030101010101" pitchFamily="2" charset="-122"/>
                <a:cs typeface="Vijaya" panose="020B0502040204020203" pitchFamily="18" charset="0"/>
              </a:rPr>
              <a:t>. [2]</a:t>
            </a:r>
            <a:r>
              <a:rPr lang="en-US" altLang="zh-CN" dirty="0"/>
              <a:t> </a:t>
            </a:r>
          </a:p>
          <a:p>
            <a:pPr algn="just">
              <a:spcAft>
                <a:spcPts val="0"/>
              </a:spcAft>
            </a:pPr>
            <a:r>
              <a:rPr lang="en-US" altLang="zh-CN" sz="1000" dirty="0">
                <a:solidFill>
                  <a:schemeClr val="bg1"/>
                </a:solidFill>
              </a:rPr>
              <a:t>“Deep Learning for Financial Applications: A Survey” (</a:t>
            </a:r>
            <a:r>
              <a:rPr lang="en-US" altLang="zh-CN" sz="1000" i="1" dirty="0">
                <a:solidFill>
                  <a:schemeClr val="bg1"/>
                </a:solidFill>
              </a:rPr>
              <a:t>source:</a:t>
            </a:r>
            <a:r>
              <a:rPr lang="en-US" altLang="zh-CN" sz="1000" i="1" u="sng" dirty="0">
                <a:solidFill>
                  <a:schemeClr val="bg1"/>
                </a:solidFill>
                <a:hlinkClick r:id="rId6">
                  <a:extLst>
                    <a:ext uri="{A12FA001-AC4F-418D-AE19-62706E023703}">
                      <ahyp:hlinkClr xmlns:ahyp="http://schemas.microsoft.com/office/drawing/2018/hyperlinkcolor" val="tx"/>
                    </a:ext>
                  </a:extLst>
                </a:hlinkClick>
              </a:rPr>
              <a:t> https://arxiv.org/abs/2002.05786</a:t>
            </a:r>
            <a:r>
              <a:rPr lang="en-US" altLang="zh-CN" sz="1000" dirty="0">
                <a:solidFill>
                  <a:schemeClr val="bg1"/>
                </a:solidFill>
              </a:rPr>
              <a:t>):</a:t>
            </a:r>
            <a:endParaRPr lang="zh-CN" altLang="zh-CN" sz="1000" kern="100" dirty="0">
              <a:solidFill>
                <a:schemeClr val="bg1"/>
              </a:solidFill>
              <a:latin typeface="Vijaya" panose="020B0502040204020203" pitchFamily="18" charset="0"/>
              <a:ea typeface="等线" panose="02010600030101010101" pitchFamily="2" charset="-122"/>
              <a:cs typeface="Vijaya" panose="020B0502040204020203" pitchFamily="18" charset="0"/>
            </a:endParaRPr>
          </a:p>
        </p:txBody>
      </p:sp>
    </p:spTree>
    <p:extLst>
      <p:ext uri="{BB962C8B-B14F-4D97-AF65-F5344CB8AC3E}">
        <p14:creationId xmlns:p14="http://schemas.microsoft.com/office/powerpoint/2010/main" val="29577653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Group of people in a science lab working"/>
          <p:cNvPicPr>
            <a:picLocks noGrp="1" noChangeAspect="1"/>
          </p:cNvPicPr>
          <p:nvPr>
            <p:ph type="pic" sz="quarter" idx="12"/>
          </p:nvPr>
        </p:nvPicPr>
        <p:blipFill>
          <a:blip r:embed="rId3" cstate="screen"/>
          <a:srcRect/>
          <a:stretch>
            <a:fillRect/>
          </a:stretch>
        </p:blipFill>
        <p:spPr>
          <a:xfrm>
            <a:off x="180000" y="179109"/>
            <a:ext cx="11832000" cy="6513922"/>
          </a:xfrm>
        </p:spPr>
      </p:pic>
      <p:sp>
        <p:nvSpPr>
          <p:cNvPr id="8" name="Rectangle 7"/>
          <p:cNvSpPr/>
          <p:nvPr/>
        </p:nvSpPr>
        <p:spPr>
          <a:xfrm>
            <a:off x="307139" y="164969"/>
            <a:ext cx="11832000" cy="6513922"/>
          </a:xfrm>
          <a:prstGeom prst="rect">
            <a:avLst/>
          </a:prstGeom>
          <a:solidFill>
            <a:schemeClr val="tx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p:cNvSpPr>
            <a:spLocks noGrp="1"/>
          </p:cNvSpPr>
          <p:nvPr>
            <p:ph type="title"/>
          </p:nvPr>
        </p:nvSpPr>
        <p:spPr>
          <a:xfrm>
            <a:off x="683888" y="808185"/>
            <a:ext cx="7560000" cy="360000"/>
          </a:xfrm>
        </p:spPr>
        <p:txBody>
          <a:bodyPr/>
          <a:lstStyle/>
          <a:p>
            <a:r>
              <a:rPr lang="en-US" dirty="0"/>
              <a:t>Part ii. Why?</a:t>
            </a:r>
          </a:p>
        </p:txBody>
      </p:sp>
      <p:sp>
        <p:nvSpPr>
          <p:cNvPr id="4" name="Slide Number Placeholder 3"/>
          <p:cNvSpPr>
            <a:spLocks noGrp="1"/>
          </p:cNvSpPr>
          <p:nvPr>
            <p:ph type="sldNum" sz="quarter" idx="11"/>
          </p:nvPr>
        </p:nvSpPr>
        <p:spPr/>
        <p:txBody>
          <a:bodyPr/>
          <a:lstStyle/>
          <a:p>
            <a:fld id="{EECC7194-A4D0-457B-9D3E-53681723AFF7}" type="slidenum">
              <a:rPr lang="en-US" smtClean="0"/>
              <a:t>7</a:t>
            </a:fld>
            <a:endParaRPr lang="en-US" dirty="0"/>
          </a:p>
        </p:txBody>
      </p:sp>
      <p:sp>
        <p:nvSpPr>
          <p:cNvPr id="5" name="Text Placeholder 4"/>
          <p:cNvSpPr>
            <a:spLocks noGrp="1"/>
          </p:cNvSpPr>
          <p:nvPr>
            <p:ph type="body" sz="quarter" idx="13"/>
          </p:nvPr>
        </p:nvSpPr>
        <p:spPr>
          <a:xfrm>
            <a:off x="684213" y="1405643"/>
            <a:ext cx="8644613" cy="360000"/>
          </a:xfrm>
        </p:spPr>
        <p:txBody>
          <a:bodyPr/>
          <a:lstStyle/>
          <a:p>
            <a:r>
              <a:rPr lang="en-US" altLang="zh-CN" dirty="0"/>
              <a:t>The final output of a trading strategy should answer the following questions</a:t>
            </a:r>
            <a:endParaRPr lang="en-US" dirty="0"/>
          </a:p>
        </p:txBody>
      </p:sp>
      <p:sp>
        <p:nvSpPr>
          <p:cNvPr id="9" name="object 7" descr="Beige rectangle"/>
          <p:cNvSpPr/>
          <p:nvPr/>
        </p:nvSpPr>
        <p:spPr bwMode="white">
          <a:xfrm flipV="1">
            <a:off x="722099" y="1277068"/>
            <a:ext cx="3470764" cy="45719"/>
          </a:xfrm>
          <a:custGeom>
            <a:avLst/>
            <a:gdLst/>
            <a:ahLst/>
            <a:cxnLst/>
            <a:rect l="l" t="t" r="r" b="b"/>
            <a:pathLst>
              <a:path w="3935729">
                <a:moveTo>
                  <a:pt x="0" y="0"/>
                </a:moveTo>
                <a:lnTo>
                  <a:pt x="3935349" y="0"/>
                </a:lnTo>
              </a:path>
            </a:pathLst>
          </a:custGeom>
          <a:ln w="54863">
            <a:solidFill>
              <a:schemeClr val="accent1"/>
            </a:solidFill>
          </a:ln>
        </p:spPr>
        <p:txBody>
          <a:bodyPr wrap="square" lIns="0" tIns="0" rIns="0" bIns="0" rtlCol="0"/>
          <a:lstStyle/>
          <a:p>
            <a:endParaRPr lang="en-US" dirty="0"/>
          </a:p>
        </p:txBody>
      </p:sp>
      <p:sp>
        <p:nvSpPr>
          <p:cNvPr id="12" name="Rectangle 11"/>
          <p:cNvSpPr/>
          <p:nvPr/>
        </p:nvSpPr>
        <p:spPr>
          <a:xfrm>
            <a:off x="4978680" y="2301910"/>
            <a:ext cx="2488918" cy="1634890"/>
          </a:xfrm>
          <a:prstGeom prst="rect">
            <a:avLst/>
          </a:prstGeom>
          <a:noFill/>
          <a:ln w="6350">
            <a:solidFill>
              <a:schemeClr val="bg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en-US" altLang="zh-CN" dirty="0">
                <a:solidFill>
                  <a:srgbClr val="FF0000"/>
                </a:solidFill>
              </a:rPr>
              <a:t>ENTRY TRADE:</a:t>
            </a:r>
            <a:r>
              <a:rPr lang="en-US" altLang="zh-CN" dirty="0"/>
              <a:t> Identify the timing of buy trade(or if an asset is cheap/expensive, should you buy/sell it)</a:t>
            </a:r>
            <a:endParaRPr lang="zh-CN" altLang="zh-CN" dirty="0"/>
          </a:p>
        </p:txBody>
      </p:sp>
      <p:sp>
        <p:nvSpPr>
          <p:cNvPr id="13" name="Rectangle 12"/>
          <p:cNvSpPr/>
          <p:nvPr/>
        </p:nvSpPr>
        <p:spPr>
          <a:xfrm>
            <a:off x="911966" y="2355742"/>
            <a:ext cx="2968563" cy="1456841"/>
          </a:xfrm>
          <a:prstGeom prst="rect">
            <a:avLst/>
          </a:prstGeom>
          <a:noFill/>
          <a:ln w="6350">
            <a:solidFill>
              <a:schemeClr val="bg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en-US" altLang="zh-CN" dirty="0">
                <a:solidFill>
                  <a:srgbClr val="FF0000"/>
                </a:solidFill>
              </a:rPr>
              <a:t>DIRECTION</a:t>
            </a:r>
            <a:r>
              <a:rPr lang="en-US" altLang="zh-CN" dirty="0"/>
              <a:t>:</a:t>
            </a:r>
          </a:p>
          <a:p>
            <a:pPr lvl="0"/>
            <a:r>
              <a:rPr lang="en-US" altLang="zh-CN" dirty="0"/>
              <a:t>Identify is going rise of going down (or identify if an asset is cheap/expensive/fair value)</a:t>
            </a:r>
            <a:endParaRPr lang="zh-CN" altLang="zh-CN" dirty="0"/>
          </a:p>
        </p:txBody>
      </p:sp>
      <p:sp>
        <p:nvSpPr>
          <p:cNvPr id="18" name="Rectangle 17"/>
          <p:cNvSpPr/>
          <p:nvPr/>
        </p:nvSpPr>
        <p:spPr>
          <a:xfrm>
            <a:off x="803329" y="2238573"/>
            <a:ext cx="2968563" cy="1698227"/>
          </a:xfrm>
          <a:prstGeom prst="rect">
            <a:avLst/>
          </a:prstGeom>
          <a:noFill/>
          <a:ln w="6350">
            <a:solidFill>
              <a:schemeClr val="bg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p:cNvSpPr/>
          <p:nvPr/>
        </p:nvSpPr>
        <p:spPr>
          <a:xfrm>
            <a:off x="4742499" y="2252859"/>
            <a:ext cx="2726685" cy="1680812"/>
          </a:xfrm>
          <a:prstGeom prst="rect">
            <a:avLst/>
          </a:prstGeom>
          <a:noFill/>
          <a:ln w="6350">
            <a:solidFill>
              <a:schemeClr val="bg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p:cNvSpPr/>
          <p:nvPr/>
        </p:nvSpPr>
        <p:spPr>
          <a:xfrm>
            <a:off x="1050978" y="4398783"/>
            <a:ext cx="2633109" cy="1698227"/>
          </a:xfrm>
          <a:prstGeom prst="rect">
            <a:avLst/>
          </a:prstGeom>
          <a:noFill/>
          <a:ln w="6350">
            <a:solidFill>
              <a:schemeClr val="bg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en-US" altLang="zh-CN" dirty="0">
                <a:solidFill>
                  <a:srgbClr val="FF0000"/>
                </a:solidFill>
              </a:rPr>
              <a:t>PRICE RANGE: </a:t>
            </a:r>
            <a:r>
              <a:rPr lang="en-US" altLang="zh-CN" dirty="0"/>
              <a:t>Which price (or range) to make this trade at</a:t>
            </a:r>
            <a:endParaRPr lang="zh-CN" altLang="zh-CN" dirty="0"/>
          </a:p>
        </p:txBody>
      </p:sp>
      <p:sp>
        <p:nvSpPr>
          <p:cNvPr id="25" name="Rectangle 24"/>
          <p:cNvSpPr/>
          <p:nvPr/>
        </p:nvSpPr>
        <p:spPr>
          <a:xfrm>
            <a:off x="8331154" y="2364844"/>
            <a:ext cx="2968563" cy="1456841"/>
          </a:xfrm>
          <a:prstGeom prst="rect">
            <a:avLst/>
          </a:prstGeom>
          <a:noFill/>
          <a:ln w="6350">
            <a:solidFill>
              <a:schemeClr val="bg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en-US" altLang="zh-CN" dirty="0">
                <a:solidFill>
                  <a:srgbClr val="FF0000"/>
                </a:solidFill>
              </a:rPr>
              <a:t>EXIT TRADE:</a:t>
            </a:r>
          </a:p>
          <a:p>
            <a:pPr lvl="0"/>
            <a:r>
              <a:rPr lang="en-US" altLang="zh-CN" dirty="0"/>
              <a:t>Identify the timing of sell trade, should you exit that position)</a:t>
            </a:r>
            <a:endParaRPr lang="zh-CN" altLang="zh-CN" dirty="0"/>
          </a:p>
        </p:txBody>
      </p:sp>
      <p:sp>
        <p:nvSpPr>
          <p:cNvPr id="26" name="Rectangle 25"/>
          <p:cNvSpPr/>
          <p:nvPr/>
        </p:nvSpPr>
        <p:spPr>
          <a:xfrm>
            <a:off x="8311471" y="2238573"/>
            <a:ext cx="2968563" cy="1698227"/>
          </a:xfrm>
          <a:prstGeom prst="rect">
            <a:avLst/>
          </a:prstGeom>
          <a:noFill/>
          <a:ln w="6350">
            <a:solidFill>
              <a:schemeClr val="bg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p:cNvSpPr/>
          <p:nvPr/>
        </p:nvSpPr>
        <p:spPr>
          <a:xfrm>
            <a:off x="4852819" y="4495906"/>
            <a:ext cx="2220283" cy="1634890"/>
          </a:xfrm>
          <a:prstGeom prst="rect">
            <a:avLst/>
          </a:prstGeom>
          <a:noFill/>
          <a:ln w="6350">
            <a:solidFill>
              <a:schemeClr val="bg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en-US" altLang="zh-CN" dirty="0">
                <a:solidFill>
                  <a:srgbClr val="FF0000"/>
                </a:solidFill>
              </a:rPr>
              <a:t>QUANTITY: </a:t>
            </a:r>
            <a:r>
              <a:rPr lang="en-US" altLang="zh-CN" dirty="0"/>
              <a:t>Amount of capital to trade(example shares of a stock or percent of funding)</a:t>
            </a:r>
            <a:endParaRPr lang="zh-CN" altLang="zh-CN" dirty="0"/>
          </a:p>
        </p:txBody>
      </p:sp>
      <p:sp>
        <p:nvSpPr>
          <p:cNvPr id="28" name="Rectangle 27"/>
          <p:cNvSpPr/>
          <p:nvPr/>
        </p:nvSpPr>
        <p:spPr>
          <a:xfrm>
            <a:off x="4995701" y="4641104"/>
            <a:ext cx="2220283" cy="1622506"/>
          </a:xfrm>
          <a:prstGeom prst="rect">
            <a:avLst/>
          </a:prstGeom>
          <a:noFill/>
          <a:ln w="6350">
            <a:solidFill>
              <a:schemeClr val="bg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p:cNvSpPr/>
          <p:nvPr/>
        </p:nvSpPr>
        <p:spPr>
          <a:xfrm>
            <a:off x="1184564" y="4274566"/>
            <a:ext cx="2362200" cy="1698228"/>
          </a:xfrm>
          <a:prstGeom prst="rect">
            <a:avLst/>
          </a:prstGeom>
          <a:noFill/>
          <a:ln w="6350">
            <a:solidFill>
              <a:schemeClr val="bg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p:cNvSpPr/>
          <p:nvPr/>
        </p:nvSpPr>
        <p:spPr>
          <a:xfrm>
            <a:off x="8479197" y="4398783"/>
            <a:ext cx="2820520" cy="1698227"/>
          </a:xfrm>
          <a:prstGeom prst="rect">
            <a:avLst/>
          </a:prstGeom>
          <a:noFill/>
          <a:ln w="6350">
            <a:solidFill>
              <a:schemeClr val="bg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a:t>ML </a:t>
            </a:r>
            <a:r>
              <a:rPr lang="en-US" altLang="zh-CN" i="1" dirty="0"/>
              <a:t>or</a:t>
            </a:r>
            <a:r>
              <a:rPr lang="en-US" altLang="zh-CN" dirty="0"/>
              <a:t> DL</a:t>
            </a:r>
            <a:r>
              <a:rPr lang="en-US" altLang="zh-CN" i="1" dirty="0"/>
              <a:t> can be</a:t>
            </a:r>
            <a:r>
              <a:rPr lang="en-US" altLang="zh-CN" dirty="0"/>
              <a:t> used to answer each of these questions-</a:t>
            </a:r>
            <a:r>
              <a:rPr lang="en-US" altLang="zh-CN" dirty="0">
                <a:solidFill>
                  <a:srgbClr val="00B0F0"/>
                </a:solidFill>
              </a:rPr>
              <a:t>--- both for </a:t>
            </a:r>
            <a:r>
              <a:rPr lang="en-US" altLang="zh-CN" b="1" dirty="0">
                <a:solidFill>
                  <a:srgbClr val="00B0F0"/>
                </a:solidFill>
              </a:rPr>
              <a:t>Programmatic Trading </a:t>
            </a:r>
            <a:r>
              <a:rPr lang="en-US" altLang="zh-CN" dirty="0">
                <a:solidFill>
                  <a:srgbClr val="00B0F0"/>
                </a:solidFill>
              </a:rPr>
              <a:t>and </a:t>
            </a:r>
            <a:r>
              <a:rPr lang="en-US" altLang="zh-CN" b="1" dirty="0">
                <a:solidFill>
                  <a:srgbClr val="00B0F0"/>
                </a:solidFill>
              </a:rPr>
              <a:t>Decision Support Systems</a:t>
            </a:r>
            <a:r>
              <a:rPr lang="en-US" altLang="zh-CN" dirty="0">
                <a:solidFill>
                  <a:srgbClr val="00B0F0"/>
                </a:solidFill>
              </a:rPr>
              <a:t>.</a:t>
            </a:r>
            <a:endParaRPr lang="zh-CN" altLang="zh-CN" dirty="0">
              <a:solidFill>
                <a:srgbClr val="00B0F0"/>
              </a:solidFill>
            </a:endParaRPr>
          </a:p>
        </p:txBody>
      </p:sp>
      <p:sp>
        <p:nvSpPr>
          <p:cNvPr id="31" name="Rectangle 30"/>
          <p:cNvSpPr/>
          <p:nvPr/>
        </p:nvSpPr>
        <p:spPr>
          <a:xfrm>
            <a:off x="8614651" y="4527910"/>
            <a:ext cx="2362200" cy="1698228"/>
          </a:xfrm>
          <a:prstGeom prst="rect">
            <a:avLst/>
          </a:prstGeom>
          <a:noFill/>
          <a:ln w="6350">
            <a:solidFill>
              <a:schemeClr val="bg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B9EE77-C006-47AB-9375-913DBA32EDC6}"/>
              </a:ext>
            </a:extLst>
          </p:cNvPr>
          <p:cNvSpPr>
            <a:spLocks noGrp="1"/>
          </p:cNvSpPr>
          <p:nvPr>
            <p:ph type="title"/>
          </p:nvPr>
        </p:nvSpPr>
        <p:spPr/>
        <p:txBody>
          <a:bodyPr/>
          <a:lstStyle/>
          <a:p>
            <a:r>
              <a:rPr lang="en-US" altLang="zh-CN" dirty="0"/>
              <a:t>Part ii</a:t>
            </a:r>
            <a:r>
              <a:rPr lang="zh-CN" altLang="en-US" dirty="0"/>
              <a:t>：</a:t>
            </a:r>
            <a:r>
              <a:rPr lang="en-US" altLang="zh-CN" dirty="0"/>
              <a:t>Why</a:t>
            </a:r>
            <a:r>
              <a:rPr lang="zh-CN" altLang="en-US" dirty="0"/>
              <a:t>？</a:t>
            </a:r>
          </a:p>
        </p:txBody>
      </p:sp>
      <p:sp>
        <p:nvSpPr>
          <p:cNvPr id="3" name="Text Placeholder 2">
            <a:extLst>
              <a:ext uri="{FF2B5EF4-FFF2-40B4-BE49-F238E27FC236}">
                <a16:creationId xmlns:a16="http://schemas.microsoft.com/office/drawing/2014/main" id="{0581DB8F-811D-4F7D-BACD-20E177572E0A}"/>
              </a:ext>
            </a:extLst>
          </p:cNvPr>
          <p:cNvSpPr>
            <a:spLocks noGrp="1"/>
          </p:cNvSpPr>
          <p:nvPr>
            <p:ph type="body" sz="quarter" idx="12"/>
          </p:nvPr>
        </p:nvSpPr>
        <p:spPr/>
        <p:txBody>
          <a:bodyPr/>
          <a:lstStyle/>
          <a:p>
            <a:r>
              <a:rPr lang="en-US" altLang="zh-CN" dirty="0"/>
              <a:t>Data is the life of ML/DL</a:t>
            </a:r>
            <a:endParaRPr lang="zh-CN" altLang="en-US" dirty="0"/>
          </a:p>
        </p:txBody>
      </p:sp>
      <p:sp>
        <p:nvSpPr>
          <p:cNvPr id="4" name="Slide Number Placeholder 3">
            <a:extLst>
              <a:ext uri="{FF2B5EF4-FFF2-40B4-BE49-F238E27FC236}">
                <a16:creationId xmlns:a16="http://schemas.microsoft.com/office/drawing/2014/main" id="{7A231A7E-C0AA-4622-A4E4-AD6F99F66C61}"/>
              </a:ext>
            </a:extLst>
          </p:cNvPr>
          <p:cNvSpPr>
            <a:spLocks noGrp="1"/>
          </p:cNvSpPr>
          <p:nvPr>
            <p:ph type="sldNum" sz="quarter" idx="11"/>
          </p:nvPr>
        </p:nvSpPr>
        <p:spPr/>
        <p:txBody>
          <a:bodyPr/>
          <a:lstStyle/>
          <a:p>
            <a:fld id="{EECC7194-A4D0-457B-9D3E-53681723AFF7}" type="slidenum">
              <a:rPr lang="en-US" noProof="0" smtClean="0"/>
              <a:t>8</a:t>
            </a:fld>
            <a:endParaRPr lang="en-US" noProof="0" dirty="0"/>
          </a:p>
        </p:txBody>
      </p:sp>
      <p:sp>
        <p:nvSpPr>
          <p:cNvPr id="5" name="Rectangle 4">
            <a:extLst>
              <a:ext uri="{FF2B5EF4-FFF2-40B4-BE49-F238E27FC236}">
                <a16:creationId xmlns:a16="http://schemas.microsoft.com/office/drawing/2014/main" id="{726569D8-BC38-4FA4-9B51-7F0A0FA3821E}"/>
              </a:ext>
            </a:extLst>
          </p:cNvPr>
          <p:cNvSpPr/>
          <p:nvPr/>
        </p:nvSpPr>
        <p:spPr>
          <a:xfrm>
            <a:off x="470170" y="3001621"/>
            <a:ext cx="4053192" cy="2862322"/>
          </a:xfrm>
          <a:prstGeom prst="rect">
            <a:avLst/>
          </a:prstGeom>
        </p:spPr>
        <p:txBody>
          <a:bodyPr wrap="square">
            <a:spAutoFit/>
          </a:bodyPr>
          <a:lstStyle/>
          <a:p>
            <a:r>
              <a:rPr lang="en-US" altLang="zh-CN" dirty="0">
                <a:latin typeface="宋体" panose="02010600030101010101" pitchFamily="2" charset="-122"/>
                <a:ea typeface="宋体" panose="02010600030101010101" pitchFamily="2" charset="-122"/>
                <a:cs typeface="宋体" panose="02010600030101010101" pitchFamily="2" charset="-122"/>
              </a:rPr>
              <a:t>In general, the </a:t>
            </a:r>
            <a:r>
              <a:rPr lang="en-US" altLang="zh-CN" dirty="0">
                <a:solidFill>
                  <a:srgbClr val="FF0000"/>
                </a:solidFill>
                <a:latin typeface="宋体" panose="02010600030101010101" pitchFamily="2" charset="-122"/>
                <a:ea typeface="宋体" panose="02010600030101010101" pitchFamily="2" charset="-122"/>
                <a:cs typeface="宋体" panose="02010600030101010101" pitchFamily="2" charset="-122"/>
              </a:rPr>
              <a:t>more data </a:t>
            </a:r>
            <a:r>
              <a:rPr lang="en-US" altLang="zh-CN" dirty="0">
                <a:latin typeface="宋体" panose="02010600030101010101" pitchFamily="2" charset="-122"/>
                <a:ea typeface="宋体" panose="02010600030101010101" pitchFamily="2" charset="-122"/>
                <a:cs typeface="宋体" panose="02010600030101010101" pitchFamily="2" charset="-122"/>
              </a:rPr>
              <a:t>you feed, </a:t>
            </a:r>
            <a:r>
              <a:rPr lang="en-US" altLang="zh-CN" dirty="0">
                <a:solidFill>
                  <a:srgbClr val="FF0000"/>
                </a:solidFill>
                <a:latin typeface="宋体" panose="02010600030101010101" pitchFamily="2" charset="-122"/>
                <a:ea typeface="宋体" panose="02010600030101010101" pitchFamily="2" charset="-122"/>
                <a:cs typeface="宋体" panose="02010600030101010101" pitchFamily="2" charset="-122"/>
              </a:rPr>
              <a:t>the more accurate</a:t>
            </a:r>
            <a:r>
              <a:rPr lang="en-US" altLang="zh-CN" dirty="0">
                <a:latin typeface="宋体" panose="02010600030101010101" pitchFamily="2" charset="-122"/>
                <a:ea typeface="宋体" panose="02010600030101010101" pitchFamily="2" charset="-122"/>
                <a:cs typeface="宋体" panose="02010600030101010101" pitchFamily="2" charset="-122"/>
              </a:rPr>
              <a:t> are the results in ML/DL. </a:t>
            </a:r>
          </a:p>
          <a:p>
            <a:endParaRPr lang="en-US" altLang="zh-CN" dirty="0">
              <a:latin typeface="宋体" panose="02010600030101010101" pitchFamily="2" charset="-122"/>
              <a:ea typeface="宋体" panose="02010600030101010101" pitchFamily="2" charset="-122"/>
              <a:cs typeface="宋体" panose="02010600030101010101" pitchFamily="2" charset="-122"/>
            </a:endParaRPr>
          </a:p>
          <a:p>
            <a:r>
              <a:rPr lang="en-US" altLang="zh-CN" dirty="0">
                <a:latin typeface="宋体" panose="02010600030101010101" pitchFamily="2" charset="-122"/>
                <a:ea typeface="宋体" panose="02010600030101010101" pitchFamily="2" charset="-122"/>
                <a:cs typeface="宋体" panose="02010600030101010101" pitchFamily="2" charset="-122"/>
              </a:rPr>
              <a:t>Coincidentally, there are </a:t>
            </a:r>
            <a:r>
              <a:rPr lang="en-US" altLang="zh-CN" dirty="0">
                <a:solidFill>
                  <a:srgbClr val="FF0000"/>
                </a:solidFill>
                <a:latin typeface="宋体" panose="02010600030101010101" pitchFamily="2" charset="-122"/>
                <a:ea typeface="宋体" panose="02010600030101010101" pitchFamily="2" charset="-122"/>
                <a:cs typeface="宋体" panose="02010600030101010101" pitchFamily="2" charset="-122"/>
              </a:rPr>
              <a:t>huge datasets in the financial services industry</a:t>
            </a:r>
            <a:r>
              <a:rPr lang="en-US" altLang="zh-CN" dirty="0">
                <a:latin typeface="宋体" panose="02010600030101010101" pitchFamily="2" charset="-122"/>
                <a:ea typeface="宋体" panose="02010600030101010101" pitchFamily="2" charset="-122"/>
                <a:cs typeface="宋体" panose="02010600030101010101" pitchFamily="2" charset="-122"/>
              </a:rPr>
              <a:t>, such as petabytes of data on transactions, customers, money transfers, news, reports.</a:t>
            </a:r>
            <a:endParaRPr lang="zh-CN" altLang="zh-CN" dirty="0">
              <a:latin typeface="宋体" panose="02010600030101010101" pitchFamily="2" charset="-122"/>
              <a:ea typeface="宋体" panose="02010600030101010101" pitchFamily="2" charset="-122"/>
              <a:cs typeface="宋体" panose="02010600030101010101" pitchFamily="2" charset="-122"/>
            </a:endParaRPr>
          </a:p>
        </p:txBody>
      </p:sp>
      <p:pic>
        <p:nvPicPr>
          <p:cNvPr id="7" name="Picture 6" descr="A picture containing device, drawing&#10;&#10;Description automatically generated">
            <a:extLst>
              <a:ext uri="{FF2B5EF4-FFF2-40B4-BE49-F238E27FC236}">
                <a16:creationId xmlns:a16="http://schemas.microsoft.com/office/drawing/2014/main" id="{5937F510-4EF4-4A50-BA3C-DD25F698446E}"/>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4723626" y="2758594"/>
            <a:ext cx="6672921" cy="3598065"/>
          </a:xfrm>
          <a:prstGeom prst="rect">
            <a:avLst/>
          </a:prstGeom>
        </p:spPr>
      </p:pic>
      <p:sp>
        <p:nvSpPr>
          <p:cNvPr id="8" name="TextBox 7">
            <a:extLst>
              <a:ext uri="{FF2B5EF4-FFF2-40B4-BE49-F238E27FC236}">
                <a16:creationId xmlns:a16="http://schemas.microsoft.com/office/drawing/2014/main" id="{8EC77C9C-0461-4FC8-9E6B-55F6492F2D38}"/>
              </a:ext>
            </a:extLst>
          </p:cNvPr>
          <p:cNvSpPr txBox="1"/>
          <p:nvPr/>
        </p:nvSpPr>
        <p:spPr>
          <a:xfrm>
            <a:off x="4723626" y="6472076"/>
            <a:ext cx="6672921" cy="230832"/>
          </a:xfrm>
          <a:prstGeom prst="rect">
            <a:avLst/>
          </a:prstGeom>
          <a:noFill/>
        </p:spPr>
        <p:txBody>
          <a:bodyPr wrap="square" rtlCol="0">
            <a:spAutoFit/>
          </a:bodyPr>
          <a:lstStyle/>
          <a:p>
            <a:r>
              <a:rPr lang="zh-CN" altLang="en-US" sz="900">
                <a:hlinkClick r:id="rId3" tooltip="https://www.frontiersin.org/articles/10.3389/frai.2019.00012/full"/>
              </a:rPr>
              <a:t>This Photo</a:t>
            </a:r>
            <a:r>
              <a:rPr lang="zh-CN" altLang="en-US" sz="900"/>
              <a:t> by Unknown Author is licensed under </a:t>
            </a:r>
            <a:r>
              <a:rPr lang="zh-CN" altLang="en-US" sz="900">
                <a:hlinkClick r:id="rId4" tooltip="https://creativecommons.org/licenses/by/3.0/"/>
              </a:rPr>
              <a:t>CC BY</a:t>
            </a:r>
            <a:endParaRPr lang="zh-CN" altLang="en-US" sz="900"/>
          </a:p>
        </p:txBody>
      </p:sp>
    </p:spTree>
    <p:extLst>
      <p:ext uri="{BB962C8B-B14F-4D97-AF65-F5344CB8AC3E}">
        <p14:creationId xmlns:p14="http://schemas.microsoft.com/office/powerpoint/2010/main" val="2238811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BE440D-1F70-4CF8-B4FA-FE53BF2CB0AD}"/>
              </a:ext>
            </a:extLst>
          </p:cNvPr>
          <p:cNvSpPr>
            <a:spLocks noGrp="1"/>
          </p:cNvSpPr>
          <p:nvPr>
            <p:ph type="title"/>
          </p:nvPr>
        </p:nvSpPr>
        <p:spPr/>
        <p:txBody>
          <a:bodyPr/>
          <a:lstStyle/>
          <a:p>
            <a:r>
              <a:rPr lang="en-US" altLang="zh-CN" dirty="0"/>
              <a:t>Part iii: how?</a:t>
            </a:r>
            <a:endParaRPr lang="zh-CN" altLang="en-US" dirty="0"/>
          </a:p>
        </p:txBody>
      </p:sp>
      <p:sp>
        <p:nvSpPr>
          <p:cNvPr id="3" name="Text Placeholder 2">
            <a:extLst>
              <a:ext uri="{FF2B5EF4-FFF2-40B4-BE49-F238E27FC236}">
                <a16:creationId xmlns:a16="http://schemas.microsoft.com/office/drawing/2014/main" id="{4CD28714-767A-456A-9BC7-5997F3568236}"/>
              </a:ext>
            </a:extLst>
          </p:cNvPr>
          <p:cNvSpPr>
            <a:spLocks noGrp="1"/>
          </p:cNvSpPr>
          <p:nvPr>
            <p:ph type="body" sz="quarter" idx="12"/>
          </p:nvPr>
        </p:nvSpPr>
        <p:spPr/>
        <p:txBody>
          <a:bodyPr/>
          <a:lstStyle/>
          <a:p>
            <a:r>
              <a:rPr lang="en-US" altLang="zh-CN" dirty="0"/>
              <a:t>Our focus was on DL implementations for financial applications</a:t>
            </a:r>
            <a:endParaRPr lang="zh-CN" altLang="zh-CN" dirty="0"/>
          </a:p>
          <a:p>
            <a:endParaRPr lang="zh-CN" altLang="en-US" dirty="0"/>
          </a:p>
        </p:txBody>
      </p:sp>
      <p:sp>
        <p:nvSpPr>
          <p:cNvPr id="4" name="Slide Number Placeholder 3">
            <a:extLst>
              <a:ext uri="{FF2B5EF4-FFF2-40B4-BE49-F238E27FC236}">
                <a16:creationId xmlns:a16="http://schemas.microsoft.com/office/drawing/2014/main" id="{0FFAEF33-3BC2-49A2-AB10-84463D7B4768}"/>
              </a:ext>
            </a:extLst>
          </p:cNvPr>
          <p:cNvSpPr>
            <a:spLocks noGrp="1"/>
          </p:cNvSpPr>
          <p:nvPr>
            <p:ph type="sldNum" sz="quarter" idx="11"/>
          </p:nvPr>
        </p:nvSpPr>
        <p:spPr/>
        <p:txBody>
          <a:bodyPr/>
          <a:lstStyle/>
          <a:p>
            <a:fld id="{EECC7194-A4D0-457B-9D3E-53681723AFF7}" type="slidenum">
              <a:rPr lang="en-US" noProof="0" smtClean="0"/>
              <a:t>9</a:t>
            </a:fld>
            <a:endParaRPr lang="en-US" noProof="0" dirty="0"/>
          </a:p>
        </p:txBody>
      </p:sp>
      <p:sp>
        <p:nvSpPr>
          <p:cNvPr id="5" name="Rectangle 4">
            <a:extLst>
              <a:ext uri="{FF2B5EF4-FFF2-40B4-BE49-F238E27FC236}">
                <a16:creationId xmlns:a16="http://schemas.microsoft.com/office/drawing/2014/main" id="{BEBAADD9-9B34-4D7F-B1A4-3492291222FA}"/>
              </a:ext>
            </a:extLst>
          </p:cNvPr>
          <p:cNvSpPr/>
          <p:nvPr/>
        </p:nvSpPr>
        <p:spPr>
          <a:xfrm>
            <a:off x="3816485" y="2683682"/>
            <a:ext cx="6096000" cy="3693319"/>
          </a:xfrm>
          <a:prstGeom prst="rect">
            <a:avLst/>
          </a:prstGeom>
        </p:spPr>
        <p:txBody>
          <a:bodyPr>
            <a:spAutoFit/>
          </a:bodyPr>
          <a:lstStyle/>
          <a:p>
            <a:r>
              <a:rPr lang="en-US" altLang="zh-CN" dirty="0">
                <a:latin typeface="宋体" panose="02010600030101010101" pitchFamily="2" charset="-122"/>
                <a:ea typeface="宋体" panose="02010600030101010101" pitchFamily="2" charset="-122"/>
                <a:cs typeface="宋体" panose="02010600030101010101" pitchFamily="2" charset="-122"/>
              </a:rPr>
              <a:t>I will introduce other studies of the applications of ML/DL in the financial / investment field on similar topics, such as:</a:t>
            </a:r>
            <a:endParaRPr lang="zh-CN" altLang="zh-CN" dirty="0">
              <a:latin typeface="宋体" panose="02010600030101010101" pitchFamily="2" charset="-122"/>
              <a:ea typeface="宋体" panose="02010600030101010101" pitchFamily="2" charset="-122"/>
              <a:cs typeface="宋体" panose="02010600030101010101" pitchFamily="2" charset="-122"/>
            </a:endParaRPr>
          </a:p>
          <a:p>
            <a:pPr marL="285750" indent="-285750">
              <a:buFont typeface="Wingdings" panose="05000000000000000000" pitchFamily="2" charset="2"/>
              <a:buChar char="Ø"/>
            </a:pPr>
            <a:r>
              <a:rPr lang="en-US" altLang="zh-CN" dirty="0">
                <a:latin typeface="宋体" panose="02010600030101010101" pitchFamily="2" charset="-122"/>
                <a:ea typeface="宋体" panose="02010600030101010101" pitchFamily="2" charset="-122"/>
                <a:cs typeface="宋体" panose="02010600030101010101" pitchFamily="2" charset="-122"/>
              </a:rPr>
              <a:t>— </a:t>
            </a:r>
            <a:r>
              <a:rPr lang="en-US" altLang="zh-CN" u="sng" dirty="0">
                <a:solidFill>
                  <a:srgbClr val="0000FF"/>
                </a:solidFill>
                <a:latin typeface="宋体" panose="02010600030101010101" pitchFamily="2" charset="-122"/>
                <a:ea typeface="宋体" panose="02010600030101010101" pitchFamily="2" charset="-122"/>
                <a:cs typeface="宋体" panose="02010600030101010101" pitchFamily="2" charset="-122"/>
                <a:hlinkClick r:id="rId2"/>
              </a:rPr>
              <a:t>Application of Deep Learning to Algorithmic Trading</a:t>
            </a:r>
            <a:endParaRPr lang="zh-CN" altLang="zh-CN" dirty="0">
              <a:latin typeface="宋体" panose="02010600030101010101" pitchFamily="2" charset="-122"/>
              <a:ea typeface="宋体" panose="02010600030101010101" pitchFamily="2" charset="-122"/>
              <a:cs typeface="宋体" panose="02010600030101010101" pitchFamily="2" charset="-122"/>
            </a:endParaRPr>
          </a:p>
          <a:p>
            <a:pPr marL="285750" indent="-285750">
              <a:buFont typeface="Wingdings" panose="05000000000000000000" pitchFamily="2" charset="2"/>
              <a:buChar char="Ø"/>
            </a:pPr>
            <a:r>
              <a:rPr lang="en-US" altLang="zh-CN" dirty="0">
                <a:latin typeface="宋体" panose="02010600030101010101" pitchFamily="2" charset="-122"/>
                <a:ea typeface="宋体" panose="02010600030101010101" pitchFamily="2" charset="-122"/>
                <a:cs typeface="宋体" panose="02010600030101010101" pitchFamily="2" charset="-122"/>
              </a:rPr>
              <a:t>— </a:t>
            </a:r>
            <a:r>
              <a:rPr lang="en-US" altLang="zh-CN" u="sng" dirty="0">
                <a:solidFill>
                  <a:srgbClr val="0000FF"/>
                </a:solidFill>
                <a:latin typeface="宋体" panose="02010600030101010101" pitchFamily="2" charset="-122"/>
                <a:ea typeface="宋体" panose="02010600030101010101" pitchFamily="2" charset="-122"/>
                <a:cs typeface="宋体" panose="02010600030101010101" pitchFamily="2" charset="-122"/>
                <a:hlinkClick r:id="rId3"/>
              </a:rPr>
              <a:t>Stock market index prediction using artificial neural network</a:t>
            </a:r>
            <a:endParaRPr lang="zh-CN" altLang="zh-CN" dirty="0">
              <a:latin typeface="宋体" panose="02010600030101010101" pitchFamily="2" charset="-122"/>
              <a:ea typeface="宋体" panose="02010600030101010101" pitchFamily="2" charset="-122"/>
              <a:cs typeface="宋体" panose="02010600030101010101" pitchFamily="2" charset="-122"/>
            </a:endParaRPr>
          </a:p>
          <a:p>
            <a:pPr marL="285750" indent="-285750">
              <a:buFont typeface="Wingdings" panose="05000000000000000000" pitchFamily="2" charset="2"/>
              <a:buChar char="Ø"/>
            </a:pPr>
            <a:r>
              <a:rPr lang="en-US" altLang="zh-CN" dirty="0">
                <a:latin typeface="宋体" panose="02010600030101010101" pitchFamily="2" charset="-122"/>
                <a:ea typeface="宋体" panose="02010600030101010101" pitchFamily="2" charset="-122"/>
                <a:cs typeface="宋体" panose="02010600030101010101" pitchFamily="2" charset="-122"/>
              </a:rPr>
              <a:t>— Use of emerging technologies for investment in programmatic trading</a:t>
            </a:r>
            <a:endParaRPr lang="zh-CN" altLang="zh-CN" dirty="0">
              <a:latin typeface="宋体" panose="02010600030101010101" pitchFamily="2" charset="-122"/>
              <a:ea typeface="宋体" panose="02010600030101010101" pitchFamily="2" charset="-122"/>
              <a:cs typeface="宋体" panose="02010600030101010101" pitchFamily="2" charset="-122"/>
            </a:endParaRPr>
          </a:p>
          <a:p>
            <a:pPr marL="285750" indent="-285750">
              <a:buFont typeface="Wingdings" panose="05000000000000000000" pitchFamily="2" charset="2"/>
              <a:buChar char="Ø"/>
            </a:pPr>
            <a:r>
              <a:rPr lang="en-US" altLang="zh-CN" dirty="0">
                <a:latin typeface="宋体" panose="02010600030101010101" pitchFamily="2" charset="-122"/>
                <a:ea typeface="宋体" panose="02010600030101010101" pitchFamily="2" charset="-122"/>
                <a:cs typeface="宋体" panose="02010600030101010101" pitchFamily="2" charset="-122"/>
              </a:rPr>
              <a:t>— M</a:t>
            </a:r>
            <a:r>
              <a:rPr lang="en-US" altLang="zh-CN" u="sng" dirty="0">
                <a:solidFill>
                  <a:srgbClr val="0000FF"/>
                </a:solidFill>
                <a:latin typeface="宋体" panose="02010600030101010101" pitchFamily="2" charset="-122"/>
                <a:ea typeface="宋体" panose="02010600030101010101" pitchFamily="2" charset="-122"/>
                <a:cs typeface="宋体" panose="02010600030101010101" pitchFamily="2" charset="-122"/>
                <a:hlinkClick r:id="rId4"/>
              </a:rPr>
              <a:t>achine Learning for day-trading</a:t>
            </a:r>
            <a:endParaRPr lang="zh-CN" altLang="zh-CN" dirty="0">
              <a:latin typeface="宋体" panose="02010600030101010101" pitchFamily="2" charset="-122"/>
              <a:ea typeface="宋体" panose="02010600030101010101" pitchFamily="2" charset="-122"/>
              <a:cs typeface="宋体" panose="02010600030101010101" pitchFamily="2" charset="-122"/>
            </a:endParaRPr>
          </a:p>
          <a:p>
            <a:pPr marL="285750" indent="-285750">
              <a:buFont typeface="Wingdings" panose="05000000000000000000" pitchFamily="2" charset="2"/>
              <a:buChar char="Ø"/>
            </a:pPr>
            <a:r>
              <a:rPr lang="en-US" altLang="zh-CN" dirty="0">
                <a:latin typeface="宋体" panose="02010600030101010101" pitchFamily="2" charset="-122"/>
                <a:ea typeface="宋体" panose="02010600030101010101" pitchFamily="2" charset="-122"/>
                <a:cs typeface="宋体" panose="02010600030101010101" pitchFamily="2" charset="-122"/>
              </a:rPr>
              <a:t>—</a:t>
            </a:r>
            <a:r>
              <a:rPr lang="en-US" altLang="zh-CN" u="sng" dirty="0">
                <a:solidFill>
                  <a:srgbClr val="0000FF"/>
                </a:solidFill>
                <a:latin typeface="宋体" panose="02010600030101010101" pitchFamily="2" charset="-122"/>
                <a:ea typeface="宋体" panose="02010600030101010101" pitchFamily="2" charset="-122"/>
                <a:cs typeface="宋体" panose="02010600030101010101" pitchFamily="2" charset="-122"/>
                <a:hlinkClick r:id="rId5"/>
              </a:rPr>
              <a:t> Deep Learning-trading-hedge-funds</a:t>
            </a:r>
            <a:endParaRPr lang="zh-CN" altLang="zh-CN" dirty="0">
              <a:latin typeface="宋体" panose="02010600030101010101" pitchFamily="2" charset="-122"/>
              <a:ea typeface="宋体" panose="02010600030101010101" pitchFamily="2" charset="-122"/>
              <a:cs typeface="宋体" panose="02010600030101010101" pitchFamily="2" charset="-122"/>
            </a:endParaRPr>
          </a:p>
          <a:p>
            <a:pPr marL="285750" indent="-285750">
              <a:buFont typeface="Wingdings" panose="05000000000000000000" pitchFamily="2" charset="2"/>
              <a:buChar char="Ø"/>
            </a:pPr>
            <a:r>
              <a:rPr lang="en-US" altLang="zh-CN" dirty="0">
                <a:latin typeface="宋体" panose="02010600030101010101" pitchFamily="2" charset="-122"/>
                <a:ea typeface="宋体" panose="02010600030101010101" pitchFamily="2" charset="-122"/>
                <a:cs typeface="宋体" panose="02010600030101010101" pitchFamily="2" charset="-122"/>
              </a:rPr>
              <a:t>— </a:t>
            </a:r>
            <a:r>
              <a:rPr lang="en-US" altLang="zh-CN" u="sng" dirty="0">
                <a:solidFill>
                  <a:srgbClr val="0000FF"/>
                </a:solidFill>
                <a:latin typeface="宋体" panose="02010600030101010101" pitchFamily="2" charset="-122"/>
                <a:ea typeface="宋体" panose="02010600030101010101" pitchFamily="2" charset="-122"/>
                <a:cs typeface="宋体" panose="02010600030101010101" pitchFamily="2" charset="-122"/>
                <a:hlinkClick r:id="rId6"/>
              </a:rPr>
              <a:t>The application of deep learning in foreign exchange trading</a:t>
            </a:r>
            <a:endParaRPr lang="zh-CN" altLang="zh-CN" dirty="0">
              <a:latin typeface="宋体" panose="02010600030101010101" pitchFamily="2" charset="-122"/>
              <a:ea typeface="宋体" panose="02010600030101010101" pitchFamily="2" charset="-122"/>
              <a:cs typeface="宋体" panose="02010600030101010101" pitchFamily="2" charset="-122"/>
            </a:endParaRPr>
          </a:p>
        </p:txBody>
      </p:sp>
      <p:sp>
        <p:nvSpPr>
          <p:cNvPr id="6" name="Rectangle 5">
            <a:extLst>
              <a:ext uri="{FF2B5EF4-FFF2-40B4-BE49-F238E27FC236}">
                <a16:creationId xmlns:a16="http://schemas.microsoft.com/office/drawing/2014/main" id="{745E20B5-9A5B-493E-BE6C-A07F18A4F170}"/>
              </a:ext>
            </a:extLst>
          </p:cNvPr>
          <p:cNvSpPr/>
          <p:nvPr/>
        </p:nvSpPr>
        <p:spPr>
          <a:xfrm>
            <a:off x="683999" y="2683682"/>
            <a:ext cx="2827686" cy="2031325"/>
          </a:xfrm>
          <a:prstGeom prst="rect">
            <a:avLst/>
          </a:prstGeom>
        </p:spPr>
        <p:txBody>
          <a:bodyPr wrap="square">
            <a:spAutoFit/>
          </a:bodyPr>
          <a:lstStyle/>
          <a:p>
            <a:r>
              <a:rPr lang="en-US" altLang="zh-CN" dirty="0">
                <a:latin typeface="等线" panose="02010600030101010101" pitchFamily="2" charset="-122"/>
                <a:cs typeface="Times New Roman" panose="02020603050405020304" pitchFamily="18" charset="0"/>
              </a:rPr>
              <a:t>Main:</a:t>
            </a:r>
          </a:p>
          <a:p>
            <a:endParaRPr lang="en-US" altLang="zh-CN" u="sng" dirty="0">
              <a:solidFill>
                <a:srgbClr val="0000FF"/>
              </a:solidFill>
              <a:latin typeface="等线" panose="02010600030101010101" pitchFamily="2" charset="-122"/>
              <a:cs typeface="Times New Roman" panose="02020603050405020304" pitchFamily="18" charset="0"/>
              <a:hlinkClick r:id="rId7">
                <a:extLst>
                  <a:ext uri="{A12FA001-AC4F-418D-AE19-62706E023703}">
                    <ahyp:hlinkClr xmlns:ahyp="http://schemas.microsoft.com/office/drawing/2018/hyperlinkcolor" val="tx"/>
                  </a:ext>
                </a:extLst>
              </a:hlinkClick>
            </a:endParaRPr>
          </a:p>
          <a:p>
            <a:r>
              <a:rPr lang="en-US" altLang="zh-CN" u="sng" dirty="0">
                <a:solidFill>
                  <a:srgbClr val="0000FF"/>
                </a:solidFill>
                <a:latin typeface="等线" panose="02010600030101010101" pitchFamily="2" charset="-122"/>
                <a:cs typeface="Times New Roman" panose="02020603050405020304" pitchFamily="18" charset="0"/>
                <a:hlinkClick r:id="rId7">
                  <a:extLst>
                    <a:ext uri="{A12FA001-AC4F-418D-AE19-62706E023703}">
                      <ahyp:hlinkClr xmlns:ahyp="http://schemas.microsoft.com/office/drawing/2018/hyperlinkcolor" val="tx"/>
                    </a:ext>
                  </a:extLst>
                </a:hlinkClick>
              </a:rPr>
              <a:t>From Survey</a:t>
            </a:r>
          </a:p>
          <a:p>
            <a:endParaRPr lang="en-US" altLang="zh-CN" u="sng" dirty="0">
              <a:solidFill>
                <a:srgbClr val="0000FF"/>
              </a:solidFill>
              <a:latin typeface="等线" panose="02010600030101010101" pitchFamily="2" charset="-122"/>
              <a:cs typeface="Times New Roman" panose="02020603050405020304" pitchFamily="18" charset="0"/>
              <a:hlinkClick r:id="rId7">
                <a:extLst>
                  <a:ext uri="{A12FA001-AC4F-418D-AE19-62706E023703}">
                    <ahyp:hlinkClr xmlns:ahyp="http://schemas.microsoft.com/office/drawing/2018/hyperlinkcolor" val="tx"/>
                  </a:ext>
                </a:extLst>
              </a:hlinkClick>
            </a:endParaRPr>
          </a:p>
          <a:p>
            <a:r>
              <a:rPr lang="en-US" altLang="zh-CN" u="sng" dirty="0">
                <a:solidFill>
                  <a:srgbClr val="FF0000"/>
                </a:solidFill>
                <a:latin typeface="等线" panose="02010600030101010101" pitchFamily="2" charset="-122"/>
                <a:cs typeface="Times New Roman" panose="02020603050405020304" pitchFamily="18" charset="0"/>
                <a:hlinkClick r:id="rId7">
                  <a:extLst>
                    <a:ext uri="{A12FA001-AC4F-418D-AE19-62706E023703}">
                      <ahyp:hlinkClr xmlns:ahyp="http://schemas.microsoft.com/office/drawing/2018/hyperlinkcolor" val="tx"/>
                    </a:ext>
                  </a:extLst>
                </a:hlinkClick>
              </a:rPr>
              <a:t> “</a:t>
            </a:r>
            <a:r>
              <a:rPr lang="en-US" altLang="zh-CN" b="1" u="sng" dirty="0">
                <a:solidFill>
                  <a:srgbClr val="FF0000"/>
                </a:solidFill>
                <a:latin typeface="等线" panose="02010600030101010101" pitchFamily="2" charset="-122"/>
                <a:cs typeface="Times New Roman" panose="02020603050405020304" pitchFamily="18" charset="0"/>
                <a:hlinkClick r:id="rId7">
                  <a:extLst>
                    <a:ext uri="{A12FA001-AC4F-418D-AE19-62706E023703}">
                      <ahyp:hlinkClr xmlns:ahyp="http://schemas.microsoft.com/office/drawing/2018/hyperlinkcolor" val="tx"/>
                    </a:ext>
                  </a:extLst>
                </a:hlinkClick>
              </a:rPr>
              <a:t>Deep Learning for Financial Applications:</a:t>
            </a:r>
          </a:p>
          <a:p>
            <a:r>
              <a:rPr lang="en-US" altLang="zh-CN" b="1" u="sng" dirty="0">
                <a:solidFill>
                  <a:srgbClr val="FF0000"/>
                </a:solidFill>
                <a:latin typeface="等线" panose="02010600030101010101" pitchFamily="2" charset="-122"/>
                <a:cs typeface="Times New Roman" panose="02020603050405020304" pitchFamily="18" charset="0"/>
                <a:hlinkClick r:id="rId7">
                  <a:extLst>
                    <a:ext uri="{A12FA001-AC4F-418D-AE19-62706E023703}">
                      <ahyp:hlinkClr xmlns:ahyp="http://schemas.microsoft.com/office/drawing/2018/hyperlinkcolor" val="tx"/>
                    </a:ext>
                  </a:extLst>
                </a:hlinkClick>
              </a:rPr>
              <a:t> A Survey</a:t>
            </a:r>
            <a:r>
              <a:rPr lang="en-US" altLang="zh-CN" u="sng" dirty="0">
                <a:solidFill>
                  <a:srgbClr val="FF0000"/>
                </a:solidFill>
                <a:latin typeface="等线" panose="02010600030101010101" pitchFamily="2" charset="-122"/>
                <a:cs typeface="Times New Roman" panose="02020603050405020304" pitchFamily="18" charset="0"/>
                <a:hlinkClick r:id="rId7">
                  <a:extLst>
                    <a:ext uri="{A12FA001-AC4F-418D-AE19-62706E023703}">
                      <ahyp:hlinkClr xmlns:ahyp="http://schemas.microsoft.com/office/drawing/2018/hyperlinkcolor" val="tx"/>
                    </a:ext>
                  </a:extLst>
                </a:hlinkClick>
              </a:rPr>
              <a:t>”</a:t>
            </a:r>
            <a:endParaRPr lang="zh-CN" altLang="en-US" dirty="0">
              <a:solidFill>
                <a:srgbClr val="FF0000"/>
              </a:solidFill>
            </a:endParaRPr>
          </a:p>
        </p:txBody>
      </p:sp>
    </p:spTree>
    <p:extLst>
      <p:ext uri="{BB962C8B-B14F-4D97-AF65-F5344CB8AC3E}">
        <p14:creationId xmlns:p14="http://schemas.microsoft.com/office/powerpoint/2010/main" val="3160413106"/>
      </p:ext>
    </p:extLst>
  </p:cSld>
  <p:clrMapOvr>
    <a:masterClrMapping/>
  </p:clrMapOvr>
</p:sld>
</file>

<file path=ppt/theme/theme1.xml><?xml version="1.0" encoding="utf-8"?>
<a:theme xmlns:a="http://schemas.openxmlformats.org/drawingml/2006/main" name="Office Theme">
  <a:themeElements>
    <a:clrScheme name="MS Healthcare Pitch">
      <a:dk1>
        <a:sysClr val="windowText" lastClr="000000"/>
      </a:dk1>
      <a:lt1>
        <a:sysClr val="window" lastClr="FFFFFF"/>
      </a:lt1>
      <a:dk2>
        <a:srgbClr val="00292E"/>
      </a:dk2>
      <a:lt2>
        <a:srgbClr val="64B2C1"/>
      </a:lt2>
      <a:accent1>
        <a:srgbClr val="F0CDA1"/>
      </a:accent1>
      <a:accent2>
        <a:srgbClr val="107082"/>
      </a:accent2>
      <a:accent3>
        <a:srgbClr val="054854"/>
      </a:accent3>
      <a:accent4>
        <a:srgbClr val="00AEEF"/>
      </a:accent4>
      <a:accent5>
        <a:srgbClr val="F99927"/>
      </a:accent5>
      <a:accent6>
        <a:srgbClr val="EC7216"/>
      </a:accent6>
      <a:hlink>
        <a:srgbClr val="000000"/>
      </a:hlink>
      <a:folHlink>
        <a:srgbClr val="000000"/>
      </a:folHlink>
    </a:clrScheme>
    <a:fontScheme name="MS Healthcare Pitch">
      <a:majorFont>
        <a:latin typeface="Gill Sans MT"/>
        <a:ea typeface=""/>
        <a:cs typeface=""/>
      </a:majorFont>
      <a:minorFont>
        <a:latin typeface="Arial "/>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a:gsLst>
            <a:gs pos="0">
              <a:schemeClr val="tx2"/>
            </a:gs>
            <a:gs pos="100000">
              <a:schemeClr val="accent2"/>
            </a:gs>
          </a:gsLst>
          <a:lin ang="14400000" scaled="0"/>
        </a:gra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1883</Words>
  <Application>Microsoft Office PowerPoint</Application>
  <PresentationFormat>Widescreen</PresentationFormat>
  <Paragraphs>291</Paragraphs>
  <Slides>37</Slides>
  <Notes>30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37</vt:i4>
      </vt:variant>
    </vt:vector>
  </HeadingPairs>
  <TitlesOfParts>
    <vt:vector size="47" baseType="lpstr">
      <vt:lpstr>Arial </vt:lpstr>
      <vt:lpstr>等线</vt:lpstr>
      <vt:lpstr>宋体</vt:lpstr>
      <vt:lpstr>Arial</vt:lpstr>
      <vt:lpstr>Calibri</vt:lpstr>
      <vt:lpstr>Courier New</vt:lpstr>
      <vt:lpstr>Gill Sans MT</vt:lpstr>
      <vt:lpstr>Vijaya</vt:lpstr>
      <vt:lpstr>Wingdings</vt:lpstr>
      <vt:lpstr>Office Theme</vt:lpstr>
      <vt:lpstr>Application of Machine Learning / Deep Learning in Finance / Investment </vt:lpstr>
      <vt:lpstr>agenda</vt:lpstr>
      <vt:lpstr>Part 1.  What？</vt:lpstr>
      <vt:lpstr>PowerPoint Presentation</vt:lpstr>
      <vt:lpstr>Programmatic  Trading &amp;&amp;Decision Support Systems</vt:lpstr>
      <vt:lpstr>PowerPoint Presentation</vt:lpstr>
      <vt:lpstr>Part ii. Why?</vt:lpstr>
      <vt:lpstr>Part ii：Why？</vt:lpstr>
      <vt:lpstr>Part iii: how?</vt:lpstr>
      <vt:lpstr>Part iII.  How ?</vt:lpstr>
      <vt:lpstr>Part iII:How? </vt:lpstr>
      <vt:lpstr>Part iII:How? </vt:lpstr>
      <vt:lpstr>Convolutional neural network(CNN)</vt:lpstr>
      <vt:lpstr>Recurrent Neural Networks（RNN)</vt:lpstr>
      <vt:lpstr>Long Short Term Memory (LSTM)</vt:lpstr>
      <vt:lpstr>Deep Belief Networks (DBNs)</vt:lpstr>
      <vt:lpstr>Part iII. HOW?</vt:lpstr>
      <vt:lpstr> — Algorithmic   trading</vt:lpstr>
      <vt:lpstr> — Risk Assessment</vt:lpstr>
      <vt:lpstr> —  Portfolio Management </vt:lpstr>
      <vt:lpstr>— Cryptocurrency and Block chain Studies:</vt:lpstr>
      <vt:lpstr>—  Other Studies:</vt:lpstr>
      <vt:lpstr>-- Summary:models</vt:lpstr>
      <vt:lpstr>Part iii. How? </vt:lpstr>
      <vt:lpstr>Strategies</vt:lpstr>
      <vt:lpstr>How do  you compare different systems?</vt:lpstr>
      <vt:lpstr>Performance of  DL  in finance:</vt:lpstr>
      <vt:lpstr>Performance of  DL   in finance:</vt:lpstr>
      <vt:lpstr>-- BUT</vt:lpstr>
      <vt:lpstr>-- And… YOU NEVER KNOWN! </vt:lpstr>
      <vt:lpstr>PowerPoint Presentation</vt:lpstr>
      <vt:lpstr>-- Part iv: Conclusion </vt:lpstr>
      <vt:lpstr>-- Part iv: Conclusion </vt:lpstr>
      <vt:lpstr>Always be careful</vt:lpstr>
      <vt:lpstr>Conclusion</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2020-05-16T04:43:29Z</dcterms:created>
  <dcterms:modified xsi:type="dcterms:W3CDTF">2020-05-16T06:28:01Z</dcterms:modified>
</cp:coreProperties>
</file>